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0.50105263157894742</c:v>
                </c:pt>
                <c:pt idx="1">
                  <c:v>0.49684210526315792</c:v>
                </c:pt>
                <c:pt idx="2">
                  <c:v>0</c:v>
                </c:pt>
                <c:pt idx="3">
                  <c:v>2.1052631578947368E-3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0.82978723404255317</c:v>
                </c:pt>
                <c:pt idx="1">
                  <c:v>0.1702127659574468</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1.6842105263157891E-2</c:v>
                </c:pt>
                <c:pt idx="1">
                  <c:v>5.0526315789473683E-2</c:v>
                </c:pt>
                <c:pt idx="2">
                  <c:v>0.22736842105263161</c:v>
                </c:pt>
                <c:pt idx="3">
                  <c:v>0.70526315789473681</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0.96631578947368424</c:v>
                </c:pt>
                <c:pt idx="1">
                  <c:v>4.2105263157894727E-3</c:v>
                </c:pt>
                <c:pt idx="2">
                  <c:v>8.4210526315789472E-3</c:v>
                </c:pt>
                <c:pt idx="3">
                  <c:v>0</c:v>
                </c:pt>
                <c:pt idx="4">
                  <c:v>2.1052631578947368E-3</c:v>
                </c:pt>
                <c:pt idx="5">
                  <c:v>1.8947368421052629E-2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0.27966101694915252</c:v>
                </c:pt>
                <c:pt idx="1">
                  <c:v>0</c:v>
                </c:pt>
                <c:pt idx="2">
                  <c:v>0.67161016949152541</c:v>
                </c:pt>
                <c:pt idx="3">
                  <c:v>2.1186440677966102E-3</c:v>
                </c:pt>
                <c:pt idx="4">
                  <c:v>0</c:v>
                </c:pt>
                <c:pt idx="5">
                  <c:v>2.1186440677966102E-3</c:v>
                </c:pt>
                <c:pt idx="6">
                  <c:v>0</c:v>
                </c:pt>
                <c:pt idx="7">
                  <c:v>1.9067796610169489E-2</c:v>
                </c:pt>
                <c:pt idx="8">
                  <c:v>2.5423728813559331E-2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48</c:v>
                </c:pt>
                <c:pt idx="4" formatCode="0">
                  <c:v>3</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2</c:v>
                </c:pt>
                <c:pt idx="1">
                  <c:v>38</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6.0525975672563206</c:v>
                </c:pt>
                <c:pt idx="1">
                  <c:v>5.7413308950921111</c:v>
                </c:pt>
                <c:pt idx="2">
                  <c:v>6.8874564175634374</c:v>
                </c:pt>
                <c:pt idx="3" formatCode="General">
                  <c:v>5.7762485321208796</c:v>
                </c:pt>
                <c:pt idx="4">
                  <c:v>7.9701551519252947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7.3393608906108776</c:v>
                </c:pt>
                <c:pt idx="1">
                  <c:v>6.7802757958390529</c:v>
                </c:pt>
                <c:pt idx="2">
                  <c:v>7.689499552812527</c:v>
                </c:pt>
                <c:pt idx="3" formatCode="General">
                  <c:v>6.3007860953062638</c:v>
                </c:pt>
                <c:pt idx="4">
                  <c:v>8.4401685040398924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8.4325581440835808</c:v>
                </c:pt>
                <c:pt idx="1">
                  <c:v>7.1757817440067582</c:v>
                </c:pt>
                <c:pt idx="2">
                  <c:v>8.0843676637773338</c:v>
                </c:pt>
                <c:pt idx="3">
                  <c:v>8.4853478978250756</c:v>
                </c:pt>
                <c:pt idx="4">
                  <c:v>9.1555587185864429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8.2027226053960973</c:v>
                </c:pt>
                <c:pt idx="1">
                  <c:v>6.9467437999047208</c:v>
                </c:pt>
                <c:pt idx="2">
                  <c:v>7.8721651381573796</c:v>
                </c:pt>
                <c:pt idx="3">
                  <c:v>8.2784530605964743</c:v>
                </c:pt>
                <c:pt idx="4">
                  <c:v>8.9782665939633279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7.1208995473815309</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0.28143565687039995</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0.16161196180994519</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1.6872058638419576</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0.16161196180994608</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0.57968542267953271</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0.81927384363116218</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6.4936701802601</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0.24763267498969732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0.37278273397304851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0.10392903911189943</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1.085004366318306</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0.10392903911190032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0.37278273397304851</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0.56180604135227519</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7.6932467178777344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2.9416037396447159E-2</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0.55821827187046313</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0.15562708066408515</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1.6247245570710884</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0.15562708066408604</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0.55821827187046225</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0.92004383590753314</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7.1757817440067582</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Your Trust</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7.3183687410324536</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0.26400333860229086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0.12164347073547699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1.2699405095047629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0.12164347073547699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0.43632257142219455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1.6381319781219732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3.5888159141985549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8.9725659121665302E-2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0.21622064371643468</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6.0280698888886874E-2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0.6293219109698569</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6.0280698888886874E-2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0.16582686179178197</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8.9867514523576144</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0.11932144158764135</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0.27767466539334951</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7.7413620669823047E-2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0.80818717422020114</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7.7413620669823047E-2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0.27767466539335039</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0.4218444903347951</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8.046914380900331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0.23229287590353387</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0.10008884553679032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1.044913292330655</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0.10008884553679032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0.35900835606916459</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0.27760477245195503</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7.9701551519252947</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0.39664886786096876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0.13616637489198791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1.4215575604857662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0.13616637489198791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0.48841472933066221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1.724643597368666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6.2354426423745686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0.17461553570651311</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0.23447093390718265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6.5368743345299407E-2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0.68244037043415773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6.5368743345299407E-2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0.23447093390718265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0.32102168649489293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9.0821329044383514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8.0795792787734833</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0.20347858434466204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5.7597683343216133E-2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0.60131161079938877</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5.7597683343216133E-2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0.20477572715248371</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9.2513847597986896</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0.51924909986864165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0.16800142290257192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1.7539109276351237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0.16800142290257281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0.60260375999004534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0.64532080984289131</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6.1771338057343694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9.7853122508326784E-2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0.41561639100988668</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0.11587074244682061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1.2096740483473809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0.1158707424468215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0.41561639100988579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0.22547325971384957</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8.2393227999239507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3.8064897395807762E-2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0.30893082829840157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8.6127605200237767E-2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0.89915993163548436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8.6127605200237767E-2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0.30893082829840068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0.3608476654368804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8.4325581440835808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0.22989000639650303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0.37345062921622141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0.10411524331215993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1.0869483116490413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0.10411524331215993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0.37345062921622052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0.36645868392710668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8.2974968843268204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8.6816125148646694</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4.0435978372544312E-2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0.23500703722274707</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6.5518204941488634E-2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0.68400072821141933</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6.5518204941488634E-2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0.23500703722274707</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0.26493195126304059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8.6294260578737045</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9.2792711434961817E-2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6.170436611114205E-2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0.64418479400552542</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6.170436611114205E-2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0.22132719106753918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0.13036494885399641</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8.8947202492696906</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8.3995891193264782E-2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0.23770301083298584</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6.626982222750577E-2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0.69184750562896014</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6.626982222750577E-2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0.23770301083298584</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0.17257865555010454</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8.520691237450615</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Your Trust</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8.5263539292751371</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0.33097808213867097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9.7551789567349445E-2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1.0184267893478411</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9.7551789567347669E-2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0.3499081982248029</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0.69711023981474618</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7.7581577124686598</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0.18408545163480738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0.25865635770104412</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7.2111458676078044E-2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0.75283335816167707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7.2111458676078044E-2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0.25865635770104412</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0.17659649893901097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8.6660360716426688</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0.1208904851610253</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0.18873210216766978</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5.2617099023885672E-2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0.54931501986129661</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5.2617099023885672E-2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0.18873210216766978</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0.23961383422443916</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9.0278696029772512</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0.2341950775576942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7.3728542554933441E-2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0.76971548354504549</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7.3728542554933441E-2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0.26445667063161871</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0.17395326429329749</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8.6533523300119679</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8.2329833630475466</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0.28986663932749401</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0.31071225222079679</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8.6624252870938889E-2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0.9043448625829642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8.6624252870940666E-2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0.3107122522207959</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0.58538978113544715</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7.7362894583097042</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0.16710950428145033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6.1776018496098928E-2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0.64493283469946405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6.1776018496098928E-2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0.22158420077520979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0.29554546054555431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8.6223286804016936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0.23545696194846677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0.28167323030877611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7.8528390672868653E-2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0.81982521428178501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7.852839067287043E-2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0.28167323030877611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0.48471636958748832</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7.0458154940582691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0.25621752723293234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8.1176762300755989E-2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0.84747383688471611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8.1176762300755101E-2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0.29117266592808555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0.3341086661395849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7.8833607027627091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6.5428155996876569E-2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0.23180053504222187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6.4624256107054912E-2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0.67466802969987771</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6.46242561070558E-2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0.23180053504222187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0.51331127956206402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8.259607911120634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8.8505801903064452E-2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0.21172159221560349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5.9026396967730932E-2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0.61622717755592404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5.9026396967730932E-2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0.21172159221560349</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0.40993965817570199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8.7282670878054844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0.13119049953334816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4.140274999674709E-2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0.43223881321261715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4.140274999674709E-2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0.14850738994297785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3.3971699893395879E-2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9.3552142068743276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7.6961908395893772</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0.28753473457530987</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0.40548887690390334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0.11304726723269454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1.1801973692430936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0.11304726723269631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0.40548887690390245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0.19007944388987497</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8.4788700525461831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0.11216176025587199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2.7082379722352536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0.25941330641447102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0.10714690741199817</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7.4538287080074888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0.55230349303690573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0.18146515340558533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1.8944703565255772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0.18146515340558622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0.41563237782753149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7.9779679241951351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0.3050467597871247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0.63434291587114355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0.17685006226360045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1.8462894623038988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0.17685006226359867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0.42715652165998819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8.405862156889242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1.3515633376944516</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0.44182210819812617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0.1231767004711779</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1.2859472095764586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0.12317670047117701</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0.44182210819812617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0.36988246422851567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8.0843676637773338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0.58663029588127458</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0.18898798199203526</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1.9730076155352947</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0.18898798199203526</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0.67788038085472468</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0.53141215727572266</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5.7762485321208796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5.8969642311742163</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0.67861367518407523</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0.21807592626665695</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2.2766816109352446</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0.21807592626665695</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0.5769424691958438</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6.0525975672563206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0.2098363302476276</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0.7133323118246242</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0.19887171528916081</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2.0761923834745115</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0.19887171528916081</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0.7133323118246242</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0.24707845539905016</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5.7413308950921111</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Your Trust</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6.7868310149988993</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0.17454052295239642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9.082591210123514E-2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0.94820958652931253</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9.082591210123514E-2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0.32578317011320923</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0.5388075871720952</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6.5913868078207027</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1.0884570687714819</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0.41256086455829966</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0.11501888451684028</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1.2007807728835767</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0.11501888451684117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0.41256086455829966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0.29456804465764463</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8.4853478978250756</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0.21709440749102082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0.34122916926673241</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9.5132141182824093E-2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0.99316600482988093</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9.5132141182824093E-2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0.34122916926673241</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0.50246958986913359</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5.3924735053895709</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0.11411921719307649</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8.6271424326764823E-2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0.90066138283310515</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8.6271424326764823E-2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0.30944669265779989</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0.57512097891899217</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6.459411916625676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0.10560754520913518</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0.11924703538852688</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1.244922065792986</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0.11924703538852732</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0.42772680523346107</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0.64462736149371747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4.309746087957107</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4.4172951799320792E-2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0.46773372468201391</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0.1304006654180121</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1.3613643747540074</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0.1304006654180121</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0.46773372468201391</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0.69990435015291563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6.0079478596439744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0.29363928745546275</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0.12618775109289082</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3.518020155870083E-2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0.3672762937608951</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3.518020155870083E-2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0.12618775109289082</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0.23549293543721816</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9.1555587185864429</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0.27324440587161547</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0.11545948827620123</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1.2053806133786544</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0.11545948827620123</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0.41414126475651614</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0.47645982041465906</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7.5704472127858633</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1.712575363587443</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0.40738095782283779</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0.11357476524670407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1.1857043733808492</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0.11357476524670318</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0.40738095782283867</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0.31715211089595119</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6.4826461218877842</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0.79036152551241745</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0.42171063500425454</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0.11756977210867792</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1.2274116760342286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0.11756977210867703</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0.42171063500425454</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0.10302030975319632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7.8022001843850486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0.29862224867707177</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0.13224639296122209</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1.3806335074288523</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0.13224639296122298</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0.47435415883214738</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0.94468672655501074</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6.8874564175634374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0.22134449774375131</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0.34267543944219092</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9.5535350494666105E-2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0.99737545261874239</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9.5535350494666105E-2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0.34267543944219092</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0.93561284219754626</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6.2973494495161084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8.9272159020513637</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3.0395511324536884E-2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0.22722353569329456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6.3348222908629737E-2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0.66134642484630746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6.3348222908629737E-2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0.22722353569329456</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0.13243506214249834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8.9272159020513637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9.0303269271803064</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0.18426967335501843</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0.2047901773063483</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5.7093970313932374E-2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0.59605291851459796</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5.7093970313932374E-2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0.2047901773063483</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0.10176978589927543</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9.0303269271803064</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8.1007528824117792</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0.19933374552878291</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7.6124762873647001E-2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0.79473168239266201</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7.6124762873647001E-2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0.27305166553626847</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0.36322753620269665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8.1007528824117792</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Alexandra Hospital (107)</c:v>
                </c:pt>
                <c:pt idx="2">
                  <c:v>Worcestershire Royal Hospital (34)</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Alexandra Hospital (107)</c:v>
                </c:pt>
                <c:pt idx="2">
                  <c:v>Worcestershire Royal Hospital (34)</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Alexandra Hospital (107)</c:v>
                </c:pt>
                <c:pt idx="2">
                  <c:v>Worcestershire Royal Hospital (34)</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Alexandra Hospital (107)</c:v>
                </c:pt>
                <c:pt idx="2">
                  <c:v>Worcestershire Royal Hospital (34)</c:v>
                </c:pt>
                <c:pt idx="3">
                  <c:v>Kidderminster Treatment Centre - Acute Trust (-)</c:v>
                </c:pt>
              </c:strCache>
            </c:strRef>
          </c:cat>
          <c:val>
            <c:numRef>
              <c:f>Sheet1!$G$2:$G$5</c:f>
              <c:numCache>
                <c:formatCode>0.0;;</c:formatCode>
                <c:ptCount val="4"/>
                <c:pt idx="0">
                  <c:v>7.1757817440067582</c:v>
                </c:pt>
                <c:pt idx="1">
                  <c:v>6.9246247395961387</c:v>
                </c:pt>
                <c:pt idx="2">
                  <c:v>7.3438992002004886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Alexandra Hospital (107)</c:v>
                </c:pt>
                <c:pt idx="2">
                  <c:v>Worcestershire Royal Hospital (34)</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Alexandra Hospital (107)</c:v>
                </c:pt>
                <c:pt idx="2">
                  <c:v>Worcestershire Royal Hospital (34)</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Alexandra Hospital (107)</c:v>
                </c:pt>
                <c:pt idx="2">
                  <c:v>Worcestershire Royal Hospital (34)</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2.8242182559932418</c:v>
                </c:pt>
                <c:pt idx="1">
                  <c:v>3.0753752604038613</c:v>
                </c:pt>
                <c:pt idx="2">
                  <c:v>2.6561007997995114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Alexandra Hospital (109)</c:v>
                </c:pt>
                <c:pt idx="2">
                  <c:v>Worcestershire Royal Hospital (34)</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Alexandra Hospital (109)</c:v>
                </c:pt>
                <c:pt idx="2">
                  <c:v>Worcestershire Royal Hospital (34)</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Alexandra Hospital (109)</c:v>
                </c:pt>
                <c:pt idx="2">
                  <c:v>Worcestershire Royal Hospital (34)</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Alexandra Hospital (109)</c:v>
                </c:pt>
                <c:pt idx="2">
                  <c:v>Worcestershire Royal Hospital (34)</c:v>
                </c:pt>
                <c:pt idx="3">
                  <c:v>Kidderminster Treatment Centre - Acute Trust (-)</c:v>
                </c:pt>
              </c:strCache>
            </c:strRef>
          </c:cat>
          <c:val>
            <c:numRef>
              <c:f>Sheet1!$G$2:$G$5</c:f>
              <c:numCache>
                <c:formatCode>0.0;;</c:formatCode>
                <c:ptCount val="4"/>
                <c:pt idx="0">
                  <c:v>7.6932467178777344</c:v>
                </c:pt>
                <c:pt idx="1">
                  <c:v>7.7427323068562188</c:v>
                </c:pt>
                <c:pt idx="2">
                  <c:v>7.7241269492879079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Alexandra Hospital (109)</c:v>
                </c:pt>
                <c:pt idx="2">
                  <c:v>Worcestershire Royal Hospital (34)</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Alexandra Hospital (109)</c:v>
                </c:pt>
                <c:pt idx="2">
                  <c:v>Worcestershire Royal Hospital (34)</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Alexandra Hospital (109)</c:v>
                </c:pt>
                <c:pt idx="2">
                  <c:v>Worcestershire Royal Hospital (34)</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2.3067532821222656</c:v>
                </c:pt>
                <c:pt idx="1">
                  <c:v>2.2572676931437812</c:v>
                </c:pt>
                <c:pt idx="2">
                  <c:v>2.2758730507120921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(455)</c:v>
                </c:pt>
                <c:pt idx="1">
                  <c:v>Alexandra Hospital (206)</c:v>
                </c:pt>
                <c:pt idx="2">
                  <c:v>Worcestershire Royal Hospital (244)</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(455)</c:v>
                </c:pt>
                <c:pt idx="1">
                  <c:v>Alexandra Hospital (206)</c:v>
                </c:pt>
                <c:pt idx="2">
                  <c:v>Worcestershire Royal Hospital (244)</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(455)</c:v>
                </c:pt>
                <c:pt idx="1">
                  <c:v>Alexandra Hospital (206)</c:v>
                </c:pt>
                <c:pt idx="2">
                  <c:v>Worcestershire Royal Hospital (244)</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(455)</c:v>
                </c:pt>
                <c:pt idx="1">
                  <c:v>Alexandra Hospital (206)</c:v>
                </c:pt>
                <c:pt idx="2">
                  <c:v>Worcestershire Royal Hospital (244)</c:v>
                </c:pt>
                <c:pt idx="3">
                  <c:v>Kidderminster Treatment Centre - Acute Trust (-)</c:v>
                </c:pt>
              </c:strCache>
            </c:strRef>
          </c:cat>
          <c:val>
            <c:numRef>
              <c:f>Sheet1!$G$2:$G$5</c:f>
              <c:numCache>
                <c:formatCode>0.0;;</c:formatCode>
                <c:ptCount val="4"/>
                <c:pt idx="0">
                  <c:v>6.4936701802601</c:v>
                </c:pt>
                <c:pt idx="1">
                  <c:v>6.9424975353959804</c:v>
                </c:pt>
                <c:pt idx="2">
                  <c:v>5.7050516322191083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(455)</c:v>
                </c:pt>
                <c:pt idx="1">
                  <c:v>Alexandra Hospital (206)</c:v>
                </c:pt>
                <c:pt idx="2">
                  <c:v>Worcestershire Royal Hospital (244)</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(455)</c:v>
                </c:pt>
                <c:pt idx="1">
                  <c:v>Alexandra Hospital (206)</c:v>
                </c:pt>
                <c:pt idx="2">
                  <c:v>Worcestershire Royal Hospital (244)</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(455)</c:v>
                </c:pt>
                <c:pt idx="1">
                  <c:v>Alexandra Hospital (206)</c:v>
                </c:pt>
                <c:pt idx="2">
                  <c:v>Worcestershire Royal Hospital (244)</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3.5063298197399</c:v>
                </c:pt>
                <c:pt idx="1">
                  <c:v>3.0575024646040196</c:v>
                </c:pt>
                <c:pt idx="2">
                  <c:v>4.2949483677808917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Sheet1!$G$2:$G$5</c:f>
              <c:numCache>
                <c:formatCode>0.0;;</c:formatCode>
                <c:ptCount val="4"/>
                <c:pt idx="0">
                  <c:v>7.9701551519252947</c:v>
                </c:pt>
                <c:pt idx="1">
                  <c:v>8.3646452198052561</c:v>
                </c:pt>
                <c:pt idx="2">
                  <c:v>7.8537551624691888</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2.0298448480747053</c:v>
                </c:pt>
                <c:pt idx="1">
                  <c:v>1.6353547801947439</c:v>
                </c:pt>
                <c:pt idx="2">
                  <c:v>2.1462448375308112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Sheet1!$G$2:$G$5</c:f>
              <c:numCache>
                <c:formatCode>0.0;;</c:formatCode>
                <c:ptCount val="4"/>
                <c:pt idx="0">
                  <c:v>6.2354426423745686</c:v>
                </c:pt>
                <c:pt idx="1">
                  <c:v>5.831500309947458</c:v>
                </c:pt>
                <c:pt idx="2">
                  <c:v>6.8308179824219124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3.7645573576254314</c:v>
                </c:pt>
                <c:pt idx="1">
                  <c:v>4.168499690052542</c:v>
                </c:pt>
                <c:pt idx="2">
                  <c:v>3.1691820175780876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Sheet1!$G$2:$G$5</c:f>
              <c:numCache>
                <c:formatCode>0.0;;</c:formatCode>
                <c:ptCount val="4"/>
                <c:pt idx="0">
                  <c:v>8.046914380900331</c:v>
                </c:pt>
                <c:pt idx="1">
                  <c:v>8.3834252822770097</c:v>
                </c:pt>
                <c:pt idx="2">
                  <c:v>7.8881457158233008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1.953085619099669</c:v>
                </c:pt>
                <c:pt idx="1">
                  <c:v>1.6165747177229903</c:v>
                </c:pt>
                <c:pt idx="2">
                  <c:v>2.1118542841766992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Sheet1!$G$2:$G$5</c:f>
              <c:numCache>
                <c:formatCode>0.0;;</c:formatCode>
                <c:ptCount val="4"/>
                <c:pt idx="0">
                  <c:v>8.9867514523576144</c:v>
                </c:pt>
                <c:pt idx="1">
                  <c:v>9.2825576900372813</c:v>
                </c:pt>
                <c:pt idx="2">
                  <c:v>8.8685051944736575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1.0132485476423856</c:v>
                </c:pt>
                <c:pt idx="1">
                  <c:v>0.71744230996271874</c:v>
                </c:pt>
                <c:pt idx="2">
                  <c:v>1.1314948055263425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Sheet1!$G$2:$G$5</c:f>
              <c:numCache>
                <c:formatCode>0.0;;</c:formatCode>
                <c:ptCount val="4"/>
                <c:pt idx="0">
                  <c:v>3.5888159141985549</c:v>
                </c:pt>
                <c:pt idx="1">
                  <c:v>3.553654560980378</c:v>
                </c:pt>
                <c:pt idx="2">
                  <c:v>3.6070207496434992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(461)</c:v>
                </c:pt>
                <c:pt idx="1">
                  <c:v>Alexandra Hospital (210)</c:v>
                </c:pt>
                <c:pt idx="2">
                  <c:v>Worcestershire Royal Hospital (248)</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6.4111840858014446</c:v>
                </c:pt>
                <c:pt idx="1">
                  <c:v>6.4463454390196215</c:v>
                </c:pt>
                <c:pt idx="2">
                  <c:v>6.3929792503565004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Alexandra Hospital (209)</c:v>
                </c:pt>
                <c:pt idx="2">
                  <c:v>Worcestershire Royal Hospital (254)</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Alexandra Hospital (209)</c:v>
                </c:pt>
                <c:pt idx="2">
                  <c:v>Worcestershire Royal Hospital (254)</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Alexandra Hospital (209)</c:v>
                </c:pt>
                <c:pt idx="2">
                  <c:v>Worcestershire Royal Hospital (254)</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Alexandra Hospital (209)</c:v>
                </c:pt>
                <c:pt idx="2">
                  <c:v>Worcestershire Royal Hospital (254)</c:v>
                </c:pt>
                <c:pt idx="3">
                  <c:v>Kidderminster Treatment Centre - Acute Trust (-)</c:v>
                </c:pt>
              </c:strCache>
            </c:strRef>
          </c:cat>
          <c:val>
            <c:numRef>
              <c:f>Sheet1!$G$2:$G$5</c:f>
              <c:numCache>
                <c:formatCode>0.0;;</c:formatCode>
                <c:ptCount val="4"/>
                <c:pt idx="0">
                  <c:v>9.0821329044383514</c:v>
                </c:pt>
                <c:pt idx="1">
                  <c:v>9.0624146509156276</c:v>
                </c:pt>
                <c:pt idx="2">
                  <c:v>9.1715191282641637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Alexandra Hospital (209)</c:v>
                </c:pt>
                <c:pt idx="2">
                  <c:v>Worcestershire Royal Hospital (254)</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Alexandra Hospital (209)</c:v>
                </c:pt>
                <c:pt idx="2">
                  <c:v>Worcestershire Royal Hospital (254)</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Alexandra Hospital (209)</c:v>
                </c:pt>
                <c:pt idx="2">
                  <c:v>Worcestershire Royal Hospital (254)</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0.91786709556164858</c:v>
                </c:pt>
                <c:pt idx="1">
                  <c:v>0.93758534908437241</c:v>
                </c:pt>
                <c:pt idx="2">
                  <c:v>0.82848087173583629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Alexandra Hospital (156)</c:v>
                </c:pt>
                <c:pt idx="2">
                  <c:v>Worcestershire Royal Hospital (187)</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Alexandra Hospital (156)</c:v>
                </c:pt>
                <c:pt idx="2">
                  <c:v>Worcestershire Royal Hospital (187)</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Alexandra Hospital (156)</c:v>
                </c:pt>
                <c:pt idx="2">
                  <c:v>Worcestershire Royal Hospital (187)</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Alexandra Hospital (156)</c:v>
                </c:pt>
                <c:pt idx="2">
                  <c:v>Worcestershire Royal Hospital (187)</c:v>
                </c:pt>
                <c:pt idx="3">
                  <c:v>Kidderminster Treatment Centre - Acute Trust (-)</c:v>
                </c:pt>
              </c:strCache>
            </c:strRef>
          </c:cat>
          <c:val>
            <c:numRef>
              <c:f>Sheet1!$G$2:$G$5</c:f>
              <c:numCache>
                <c:formatCode>0.0;;</c:formatCode>
                <c:ptCount val="4"/>
                <c:pt idx="0">
                  <c:v>8.2974968843268204</c:v>
                </c:pt>
                <c:pt idx="1">
                  <c:v>8.2376577766729042</c:v>
                </c:pt>
                <c:pt idx="2">
                  <c:v>8.1610523710373961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Alexandra Hospital (156)</c:v>
                </c:pt>
                <c:pt idx="2">
                  <c:v>Worcestershire Royal Hospital (187)</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Alexandra Hospital (156)</c:v>
                </c:pt>
                <c:pt idx="2">
                  <c:v>Worcestershire Royal Hospital (187)</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(344)</c:v>
                </c:pt>
                <c:pt idx="1">
                  <c:v>Alexandra Hospital (156)</c:v>
                </c:pt>
                <c:pt idx="2">
                  <c:v>Worcestershire Royal Hospital (187)</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1.7025031156731796</c:v>
                </c:pt>
                <c:pt idx="1">
                  <c:v>1.7623422233270958</c:v>
                </c:pt>
                <c:pt idx="2">
                  <c:v>1.8389476289626039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(288)</c:v>
                </c:pt>
                <c:pt idx="1">
                  <c:v>Alexandra Hospital (147)</c:v>
                </c:pt>
                <c:pt idx="2">
                  <c:v>Worcestershire Royal Hospital (138)</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(288)</c:v>
                </c:pt>
                <c:pt idx="1">
                  <c:v>Alexandra Hospital (147)</c:v>
                </c:pt>
                <c:pt idx="2">
                  <c:v>Worcestershire Royal Hospital (138)</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(288)</c:v>
                </c:pt>
                <c:pt idx="1">
                  <c:v>Alexandra Hospital (147)</c:v>
                </c:pt>
                <c:pt idx="2">
                  <c:v>Worcestershire Royal Hospital (138)</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(288)</c:v>
                </c:pt>
                <c:pt idx="1">
                  <c:v>Alexandra Hospital (147)</c:v>
                </c:pt>
                <c:pt idx="2">
                  <c:v>Worcestershire Royal Hospital (138)</c:v>
                </c:pt>
                <c:pt idx="3">
                  <c:v>Kidderminster Treatment Centre - Acute Trust (-)</c:v>
                </c:pt>
              </c:strCache>
            </c:strRef>
          </c:cat>
          <c:val>
            <c:numRef>
              <c:f>Sheet1!$G$2:$G$5</c:f>
              <c:numCache>
                <c:formatCode>0.0;;</c:formatCode>
                <c:ptCount val="4"/>
                <c:pt idx="0">
                  <c:v>8.4325581440835808</c:v>
                </c:pt>
                <c:pt idx="1">
                  <c:v>8.8145554911548718</c:v>
                </c:pt>
                <c:pt idx="2">
                  <c:v>8.4549267558570751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(288)</c:v>
                </c:pt>
                <c:pt idx="1">
                  <c:v>Alexandra Hospital (147)</c:v>
                </c:pt>
                <c:pt idx="2">
                  <c:v>Worcestershire Royal Hospital (138)</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(288)</c:v>
                </c:pt>
                <c:pt idx="1">
                  <c:v>Alexandra Hospital (147)</c:v>
                </c:pt>
                <c:pt idx="2">
                  <c:v>Worcestershire Royal Hospital (138)</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(288)</c:v>
                </c:pt>
                <c:pt idx="1">
                  <c:v>Alexandra Hospital (147)</c:v>
                </c:pt>
                <c:pt idx="2">
                  <c:v>Worcestershire Royal Hospital (138)</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1.5674418559164192</c:v>
                </c:pt>
                <c:pt idx="1">
                  <c:v>1.1854445088451282</c:v>
                </c:pt>
                <c:pt idx="2">
                  <c:v>1.5450732441429249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(178)</c:v>
                </c:pt>
                <c:pt idx="1">
                  <c:v>Alexandra Hospital (73)</c:v>
                </c:pt>
                <c:pt idx="2">
                  <c:v>Worcestershire Royal Hospital (105)</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(178)</c:v>
                </c:pt>
                <c:pt idx="1">
                  <c:v>Alexandra Hospital (73)</c:v>
                </c:pt>
                <c:pt idx="2">
                  <c:v>Worcestershire Royal Hospital (105)</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(178)</c:v>
                </c:pt>
                <c:pt idx="1">
                  <c:v>Alexandra Hospital (73)</c:v>
                </c:pt>
                <c:pt idx="2">
                  <c:v>Worcestershire Royal Hospital (105)</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(178)</c:v>
                </c:pt>
                <c:pt idx="1">
                  <c:v>Alexandra Hospital (73)</c:v>
                </c:pt>
                <c:pt idx="2">
                  <c:v>Worcestershire Royal Hospital (105)</c:v>
                </c:pt>
                <c:pt idx="3">
                  <c:v>Kidderminster Treatment Centre - Acute Trust (-)</c:v>
                </c:pt>
              </c:strCache>
            </c:strRef>
          </c:cat>
          <c:val>
            <c:numRef>
              <c:f>Sheet1!$G$2:$G$5</c:f>
              <c:numCache>
                <c:formatCode>0.0;;</c:formatCode>
                <c:ptCount val="4"/>
                <c:pt idx="0">
                  <c:v>8.2393227999239507</c:v>
                </c:pt>
                <c:pt idx="1">
                  <c:v>7.9603876481253621</c:v>
                </c:pt>
                <c:pt idx="2">
                  <c:v>8.207324702316944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(178)</c:v>
                </c:pt>
                <c:pt idx="1">
                  <c:v>Alexandra Hospital (73)</c:v>
                </c:pt>
                <c:pt idx="2">
                  <c:v>Worcestershire Royal Hospital (105)</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(178)</c:v>
                </c:pt>
                <c:pt idx="1">
                  <c:v>Alexandra Hospital (73)</c:v>
                </c:pt>
                <c:pt idx="2">
                  <c:v>Worcestershire Royal Hospital (105)</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(178)</c:v>
                </c:pt>
                <c:pt idx="1">
                  <c:v>Alexandra Hospital (73)</c:v>
                </c:pt>
                <c:pt idx="2">
                  <c:v>Worcestershire Royal Hospital (105)</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1.7606772000760493</c:v>
                </c:pt>
                <c:pt idx="1">
                  <c:v>2.0396123518746379</c:v>
                </c:pt>
                <c:pt idx="2">
                  <c:v>1.792675297683056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Alexandra Hospital (87)</c:v>
                </c:pt>
                <c:pt idx="2">
                  <c:v>Worcestershire Royal Hospital (115)</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Alexandra Hospital (87)</c:v>
                </c:pt>
                <c:pt idx="2">
                  <c:v>Worcestershire Royal Hospital (115)</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Alexandra Hospital (87)</c:v>
                </c:pt>
                <c:pt idx="2">
                  <c:v>Worcestershire Royal Hospital (115)</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Alexandra Hospital (87)</c:v>
                </c:pt>
                <c:pt idx="2">
                  <c:v>Worcestershire Royal Hospital (115)</c:v>
                </c:pt>
                <c:pt idx="3">
                  <c:v>Kidderminster Treatment Centre - Acute Trust (-)</c:v>
                </c:pt>
              </c:strCache>
            </c:strRef>
          </c:cat>
          <c:val>
            <c:numRef>
              <c:f>Sheet1!$G$2:$G$5</c:f>
              <c:numCache>
                <c:formatCode>0.0;;</c:formatCode>
                <c:ptCount val="4"/>
                <c:pt idx="0">
                  <c:v>6.1771338057343694</c:v>
                </c:pt>
                <c:pt idx="1">
                  <c:v>6.1190696404138896</c:v>
                </c:pt>
                <c:pt idx="2">
                  <c:v>6.1211778897848186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Alexandra Hospital (87)</c:v>
                </c:pt>
                <c:pt idx="2">
                  <c:v>Worcestershire Royal Hospital (115)</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Alexandra Hospital (87)</c:v>
                </c:pt>
                <c:pt idx="2">
                  <c:v>Worcestershire Royal Hospital (115)</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(204)</c:v>
                </c:pt>
                <c:pt idx="1">
                  <c:v>Alexandra Hospital (87)</c:v>
                </c:pt>
                <c:pt idx="2">
                  <c:v>Worcestershire Royal Hospital (115)</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3.8228661942656306</c:v>
                </c:pt>
                <c:pt idx="1">
                  <c:v>3.8809303595861104</c:v>
                </c:pt>
                <c:pt idx="2">
                  <c:v>3.8788221102151814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Alexandra Hospital (201)</c:v>
                </c:pt>
                <c:pt idx="2">
                  <c:v>Worcestershire Royal Hospital (237)</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Alexandra Hospital (201)</c:v>
                </c:pt>
                <c:pt idx="2">
                  <c:v>Worcestershire Royal Hospital (237)</c:v>
                </c:pt>
                <c:pt idx="3">
                  <c:v>Kidderminster Treatment Centre - Acute Trust (-)</c:v>
                </c:pt>
              </c:strCache>
            </c:strRef>
          </c:cat>
          <c:val>
            <c:numRef>
              <c:f>Sheet1!$E$2:$E$5</c:f>
              <c:numCache>
                <c:formatCode>0.0;;</c:formatCode>
                <c:ptCount val="4"/>
                <c:pt idx="0">
                  <c:v>0</c:v>
                </c:pt>
                <c:pt idx="1">
                  <c:v>0</c:v>
                </c:pt>
                <c:pt idx="2">
                  <c:v>8.9782576476205804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Alexandra Hospital (201)</c:v>
                </c:pt>
                <c:pt idx="2">
                  <c:v>Worcestershire Royal Hospital (237)</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Alexandra Hospital (201)</c:v>
                </c:pt>
                <c:pt idx="2">
                  <c:v>Worcestershire Royal Hospital (237)</c:v>
                </c:pt>
                <c:pt idx="3">
                  <c:v>Kidderminster Treatment Centre - Acute Trust (-)</c:v>
                </c:pt>
              </c:strCache>
            </c:strRef>
          </c:cat>
          <c:val>
            <c:numRef>
              <c:f>Sheet1!$G$2:$G$5</c:f>
              <c:numCache>
                <c:formatCode>0.0;;</c:formatCode>
                <c:ptCount val="4"/>
                <c:pt idx="0">
                  <c:v>9.2513847597986896</c:v>
                </c:pt>
                <c:pt idx="1">
                  <c:v>9.6185932368441929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Alexandra Hospital (201)</c:v>
                </c:pt>
                <c:pt idx="2">
                  <c:v>Worcestershire Royal Hospital (237)</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Alexandra Hospital (201)</c:v>
                </c:pt>
                <c:pt idx="2">
                  <c:v>Worcestershire Royal Hospital (237)</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(442)</c:v>
                </c:pt>
                <c:pt idx="1">
                  <c:v>Alexandra Hospital (201)</c:v>
                </c:pt>
                <c:pt idx="2">
                  <c:v>Worcestershire Royal Hospital (237)</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0.74861524020131043</c:v>
                </c:pt>
                <c:pt idx="1">
                  <c:v>0.38140676315580713</c:v>
                </c:pt>
                <c:pt idx="2">
                  <c:v>1.0217423523794196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Alexandra Hospital (192)</c:v>
                </c:pt>
                <c:pt idx="2">
                  <c:v>Worcestershire Royal Hospital (232)</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Alexandra Hospital (192)</c:v>
                </c:pt>
                <c:pt idx="2">
                  <c:v>Worcestershire Royal Hospital (232)</c:v>
                </c:pt>
                <c:pt idx="3">
                  <c:v>Kidderminster Treatment Centre - Acute Trust (-)</c:v>
                </c:pt>
              </c:strCache>
            </c:strRef>
          </c:cat>
          <c:val>
            <c:numRef>
              <c:f>Sheet1!$E$2:$E$5</c:f>
              <c:numCache>
                <c:formatCode>0.0;;</c:formatCode>
                <c:ptCount val="4"/>
                <c:pt idx="0">
                  <c:v>0</c:v>
                </c:pt>
                <c:pt idx="1">
                  <c:v>8.0232626499962478</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Alexandra Hospital (192)</c:v>
                </c:pt>
                <c:pt idx="2">
                  <c:v>Worcestershire Royal Hospital (232)</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Alexandra Hospital (192)</c:v>
                </c:pt>
                <c:pt idx="2">
                  <c:v>Worcestershire Royal Hospital (232)</c:v>
                </c:pt>
                <c:pt idx="3">
                  <c:v>Kidderminster Treatment Centre - Acute Trust (-)</c:v>
                </c:pt>
              </c:strCache>
            </c:strRef>
          </c:cat>
          <c:val>
            <c:numRef>
              <c:f>Sheet1!$G$2:$G$5</c:f>
              <c:numCache>
                <c:formatCode>0.0;;</c:formatCode>
                <c:ptCount val="4"/>
                <c:pt idx="0">
                  <c:v>8.520691237450615</c:v>
                </c:pt>
                <c:pt idx="1">
                  <c:v>0</c:v>
                </c:pt>
                <c:pt idx="2">
                  <c:v>8.6881715833847277</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Alexandra Hospital (192)</c:v>
                </c:pt>
                <c:pt idx="2">
                  <c:v>Worcestershire Royal Hospital (232)</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Alexandra Hospital (192)</c:v>
                </c:pt>
                <c:pt idx="2">
                  <c:v>Worcestershire Royal Hospital (232)</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(429)</c:v>
                </c:pt>
                <c:pt idx="1">
                  <c:v>Alexandra Hospital (192)</c:v>
                </c:pt>
                <c:pt idx="2">
                  <c:v>Worcestershire Royal Hospital (232)</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1.479308762549385</c:v>
                </c:pt>
                <c:pt idx="1">
                  <c:v>1.9767373500037522</c:v>
                </c:pt>
                <c:pt idx="2">
                  <c:v>1.3118284166152723</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Alexandra Hospital (208)</c:v>
                </c:pt>
                <c:pt idx="2">
                  <c:v>Worcestershire Royal Hospital (255)</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Alexandra Hospital (208)</c:v>
                </c:pt>
                <c:pt idx="2">
                  <c:v>Worcestershire Royal Hospital (255)</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Alexandra Hospital (208)</c:v>
                </c:pt>
                <c:pt idx="2">
                  <c:v>Worcestershire Royal Hospital (255)</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Alexandra Hospital (208)</c:v>
                </c:pt>
                <c:pt idx="2">
                  <c:v>Worcestershire Royal Hospital (255)</c:v>
                </c:pt>
                <c:pt idx="3">
                  <c:v>Kidderminster Treatment Centre - Acute Trust (-)</c:v>
                </c:pt>
              </c:strCache>
            </c:strRef>
          </c:cat>
          <c:val>
            <c:numRef>
              <c:f>Sheet1!$G$2:$G$5</c:f>
              <c:numCache>
                <c:formatCode>0.0;;</c:formatCode>
                <c:ptCount val="4"/>
                <c:pt idx="0">
                  <c:v>8.8947202492696906</c:v>
                </c:pt>
                <c:pt idx="1">
                  <c:v>8.7824563245334648</c:v>
                </c:pt>
                <c:pt idx="2">
                  <c:v>8.7833813821817834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Alexandra Hospital (208)</c:v>
                </c:pt>
                <c:pt idx="2">
                  <c:v>Worcestershire Royal Hospital (255)</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Alexandra Hospital (208)</c:v>
                </c:pt>
                <c:pt idx="2">
                  <c:v>Worcestershire Royal Hospital (255)</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Alexandra Hospital (208)</c:v>
                </c:pt>
                <c:pt idx="2">
                  <c:v>Worcestershire Royal Hospital (255)</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1.1052797507303094</c:v>
                </c:pt>
                <c:pt idx="1">
                  <c:v>1.2175436754665352</c:v>
                </c:pt>
                <c:pt idx="2">
                  <c:v>1.2166186178182166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Alexandra Hospital (208)</c:v>
                </c:pt>
                <c:pt idx="2">
                  <c:v>Worcestershire Royal Hospital (253)</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Alexandra Hospital (208)</c:v>
                </c:pt>
                <c:pt idx="2">
                  <c:v>Worcestershire Royal Hospital (253)</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Alexandra Hospital (208)</c:v>
                </c:pt>
                <c:pt idx="2">
                  <c:v>Worcestershire Royal Hospital (253)</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Alexandra Hospital (208)</c:v>
                </c:pt>
                <c:pt idx="2">
                  <c:v>Worcestershire Royal Hospital (253)</c:v>
                </c:pt>
                <c:pt idx="3">
                  <c:v>Kidderminster Treatment Centre - Acute Trust (-)</c:v>
                </c:pt>
              </c:strCache>
            </c:strRef>
          </c:cat>
          <c:val>
            <c:numRef>
              <c:f>Sheet1!$G$2:$G$5</c:f>
              <c:numCache>
                <c:formatCode>0.0;;</c:formatCode>
                <c:ptCount val="4"/>
                <c:pt idx="0">
                  <c:v>8.6294260578737045</c:v>
                </c:pt>
                <c:pt idx="1">
                  <c:v>8.5025645141587809</c:v>
                </c:pt>
                <c:pt idx="2">
                  <c:v>8.5875034142638302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Alexandra Hospital (208)</c:v>
                </c:pt>
                <c:pt idx="2">
                  <c:v>Worcestershire Royal Hospital (253)</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Alexandra Hospital (208)</c:v>
                </c:pt>
                <c:pt idx="2">
                  <c:v>Worcestershire Royal Hospital (253)</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Alexandra Hospital (208)</c:v>
                </c:pt>
                <c:pt idx="2">
                  <c:v>Worcestershire Royal Hospital (253)</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1.3705739421262955</c:v>
                </c:pt>
                <c:pt idx="1">
                  <c:v>1.4974354858412191</c:v>
                </c:pt>
                <c:pt idx="2">
                  <c:v>1.4124965857361698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Alexandra Hospital (190)</c:v>
                </c:pt>
                <c:pt idx="2">
                  <c:v>Worcestershire Royal Hospital (242)</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Alexandra Hospital (190)</c:v>
                </c:pt>
                <c:pt idx="2">
                  <c:v>Worcestershire Royal Hospital (242)</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Alexandra Hospital (190)</c:v>
                </c:pt>
                <c:pt idx="2">
                  <c:v>Worcestershire Royal Hospital (242)</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Alexandra Hospital (190)</c:v>
                </c:pt>
                <c:pt idx="2">
                  <c:v>Worcestershire Royal Hospital (242)</c:v>
                </c:pt>
                <c:pt idx="3">
                  <c:v>Kidderminster Treatment Centre - Acute Trust (-)</c:v>
                </c:pt>
              </c:strCache>
            </c:strRef>
          </c:cat>
          <c:val>
            <c:numRef>
              <c:f>Sheet1!$G$2:$G$5</c:f>
              <c:numCache>
                <c:formatCode>0.0;;</c:formatCode>
                <c:ptCount val="4"/>
                <c:pt idx="0">
                  <c:v>8.6533523300119679</c:v>
                </c:pt>
                <c:pt idx="1">
                  <c:v>8.6169403493940813</c:v>
                </c:pt>
                <c:pt idx="2">
                  <c:v>8.5126318274194404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Alexandra Hospital (190)</c:v>
                </c:pt>
                <c:pt idx="2">
                  <c:v>Worcestershire Royal Hospital (242)</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Alexandra Hospital (190)</c:v>
                </c:pt>
                <c:pt idx="2">
                  <c:v>Worcestershire Royal Hospital (242)</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(437)</c:v>
                </c:pt>
                <c:pt idx="1">
                  <c:v>Alexandra Hospital (190)</c:v>
                </c:pt>
                <c:pt idx="2">
                  <c:v>Worcestershire Royal Hospital (242)</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1.3466476699880321</c:v>
                </c:pt>
                <c:pt idx="1">
                  <c:v>1.3830596506059187</c:v>
                </c:pt>
                <c:pt idx="2">
                  <c:v>1.4873681725805596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Alexandra Hospital (211)</c:v>
                </c:pt>
                <c:pt idx="2">
                  <c:v>Worcestershire Royal Hospital (256)</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Alexandra Hospital (211)</c:v>
                </c:pt>
                <c:pt idx="2">
                  <c:v>Worcestershire Royal Hospital (256)</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Alexandra Hospital (211)</c:v>
                </c:pt>
                <c:pt idx="2">
                  <c:v>Worcestershire Royal Hospital (256)</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Alexandra Hospital (211)</c:v>
                </c:pt>
                <c:pt idx="2">
                  <c:v>Worcestershire Royal Hospital (256)</c:v>
                </c:pt>
                <c:pt idx="3">
                  <c:v>Kidderminster Treatment Centre - Acute Trust (-)</c:v>
                </c:pt>
              </c:strCache>
            </c:strRef>
          </c:cat>
          <c:val>
            <c:numRef>
              <c:f>Sheet1!$G$2:$G$5</c:f>
              <c:numCache>
                <c:formatCode>0.0;;</c:formatCode>
                <c:ptCount val="4"/>
                <c:pt idx="0">
                  <c:v>9.0278696029772512</c:v>
                </c:pt>
                <c:pt idx="1">
                  <c:v>8.9789975900962524</c:v>
                </c:pt>
                <c:pt idx="2">
                  <c:v>9.117141057789933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Alexandra Hospital (211)</c:v>
                </c:pt>
                <c:pt idx="2">
                  <c:v>Worcestershire Royal Hospital (256)</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Alexandra Hospital (211)</c:v>
                </c:pt>
                <c:pt idx="2">
                  <c:v>Worcestershire Royal Hospital (256)</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Alexandra Hospital (211)</c:v>
                </c:pt>
                <c:pt idx="2">
                  <c:v>Worcestershire Royal Hospital (256)</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0.97213039702274884</c:v>
                </c:pt>
                <c:pt idx="1">
                  <c:v>1.0210024099037476</c:v>
                </c:pt>
                <c:pt idx="2">
                  <c:v>0.882858942210067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Alexandra Hospital (205)</c:v>
                </c:pt>
                <c:pt idx="2">
                  <c:v>Worcestershire Royal Hospital (257)</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Alexandra Hospital (205)</c:v>
                </c:pt>
                <c:pt idx="2">
                  <c:v>Worcestershire Royal Hospital (257)</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Alexandra Hospital (205)</c:v>
                </c:pt>
                <c:pt idx="2">
                  <c:v>Worcestershire Royal Hospital (257)</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Alexandra Hospital (205)</c:v>
                </c:pt>
                <c:pt idx="2">
                  <c:v>Worcestershire Royal Hospital (257)</c:v>
                </c:pt>
                <c:pt idx="3">
                  <c:v>Kidderminster Treatment Centre - Acute Trust (-)</c:v>
                </c:pt>
              </c:strCache>
            </c:strRef>
          </c:cat>
          <c:val>
            <c:numRef>
              <c:f>Sheet1!$G$2:$G$5</c:f>
              <c:numCache>
                <c:formatCode>0.0;;</c:formatCode>
                <c:ptCount val="4"/>
                <c:pt idx="0">
                  <c:v>8.6660360716426688</c:v>
                </c:pt>
                <c:pt idx="1">
                  <c:v>8.5685808446684302</c:v>
                </c:pt>
                <c:pt idx="2">
                  <c:v>8.7305863083872453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Alexandra Hospital (205)</c:v>
                </c:pt>
                <c:pt idx="2">
                  <c:v>Worcestershire Royal Hospital (257)</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Alexandra Hospital (205)</c:v>
                </c:pt>
                <c:pt idx="2">
                  <c:v>Worcestershire Royal Hospital (257)</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Alexandra Hospital (205)</c:v>
                </c:pt>
                <c:pt idx="2">
                  <c:v>Worcestershire Royal Hospital (257)</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1.3339639283573312</c:v>
                </c:pt>
                <c:pt idx="1">
                  <c:v>1.4314191553315698</c:v>
                </c:pt>
                <c:pt idx="2">
                  <c:v>1.2694136916127547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Alexandra Hospital (207)</c:v>
                </c:pt>
                <c:pt idx="2">
                  <c:v>Worcestershire Royal Hospital (255)</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Alexandra Hospital (207)</c:v>
                </c:pt>
                <c:pt idx="2">
                  <c:v>Worcestershire Royal Hospital (255)</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Alexandra Hospital (207)</c:v>
                </c:pt>
                <c:pt idx="2">
                  <c:v>Worcestershire Royal Hospital (255)</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Alexandra Hospital (207)</c:v>
                </c:pt>
                <c:pt idx="2">
                  <c:v>Worcestershire Royal Hospital (255)</c:v>
                </c:pt>
                <c:pt idx="3">
                  <c:v>Kidderminster Treatment Centre - Acute Trust (-)</c:v>
                </c:pt>
              </c:strCache>
            </c:strRef>
          </c:cat>
          <c:val>
            <c:numRef>
              <c:f>Sheet1!$G$2:$G$5</c:f>
              <c:numCache>
                <c:formatCode>0.0;;</c:formatCode>
                <c:ptCount val="4"/>
                <c:pt idx="0">
                  <c:v>7.7581577124686598</c:v>
                </c:pt>
                <c:pt idx="1">
                  <c:v>7.8705068967214276</c:v>
                </c:pt>
                <c:pt idx="2">
                  <c:v>7.6419737483424957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Alexandra Hospital (207)</c:v>
                </c:pt>
                <c:pt idx="2">
                  <c:v>Worcestershire Royal Hospital (255)</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Alexandra Hospital (207)</c:v>
                </c:pt>
                <c:pt idx="2">
                  <c:v>Worcestershire Royal Hospital (255)</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(467)</c:v>
                </c:pt>
                <c:pt idx="1">
                  <c:v>Alexandra Hospital (207)</c:v>
                </c:pt>
                <c:pt idx="2">
                  <c:v>Worcestershire Royal Hospital (255)</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2.2418422875313402</c:v>
                </c:pt>
                <c:pt idx="1">
                  <c:v>2.1294931032785724</c:v>
                </c:pt>
                <c:pt idx="2">
                  <c:v>2.3580262516575043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Alexandra Hospital (191)</c:v>
                </c:pt>
                <c:pt idx="2">
                  <c:v>Worcestershire Royal Hospital (229)</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Alexandra Hospital (191)</c:v>
                </c:pt>
                <c:pt idx="2">
                  <c:v>Worcestershire Royal Hospital (229)</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Alexandra Hospital (191)</c:v>
                </c:pt>
                <c:pt idx="2">
                  <c:v>Worcestershire Royal Hospital (229)</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Alexandra Hospital (191)</c:v>
                </c:pt>
                <c:pt idx="2">
                  <c:v>Worcestershire Royal Hospital (229)</c:v>
                </c:pt>
                <c:pt idx="3">
                  <c:v>Kidderminster Treatment Centre - Acute Trust (-)</c:v>
                </c:pt>
              </c:strCache>
            </c:strRef>
          </c:cat>
          <c:val>
            <c:numRef>
              <c:f>Sheet1!$G$2:$G$5</c:f>
              <c:numCache>
                <c:formatCode>0.0;;</c:formatCode>
                <c:ptCount val="4"/>
                <c:pt idx="0">
                  <c:v>7.8833607027627091</c:v>
                </c:pt>
                <c:pt idx="1">
                  <c:v>7.5711710596229569</c:v>
                </c:pt>
                <c:pt idx="2">
                  <c:v>8.0732325034744576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Alexandra Hospital (191)</c:v>
                </c:pt>
                <c:pt idx="2">
                  <c:v>Worcestershire Royal Hospital (229)</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Alexandra Hospital (191)</c:v>
                </c:pt>
                <c:pt idx="2">
                  <c:v>Worcestershire Royal Hospital (229)</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(424)</c:v>
                </c:pt>
                <c:pt idx="1">
                  <c:v>Alexandra Hospital (191)</c:v>
                </c:pt>
                <c:pt idx="2">
                  <c:v>Worcestershire Royal Hospital (229)</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2.1166392972372909</c:v>
                </c:pt>
                <c:pt idx="1">
                  <c:v>2.4288289403770431</c:v>
                </c:pt>
                <c:pt idx="2">
                  <c:v>1.9267674965255424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Alexandra Hospital (199)</c:v>
                </c:pt>
                <c:pt idx="2">
                  <c:v>Worcestershire Royal Hospital (246)</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Alexandra Hospital (199)</c:v>
                </c:pt>
                <c:pt idx="2">
                  <c:v>Worcestershire Royal Hospital (246)</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Alexandra Hospital (199)</c:v>
                </c:pt>
                <c:pt idx="2">
                  <c:v>Worcestershire Royal Hospital (246)</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Alexandra Hospital (199)</c:v>
                </c:pt>
                <c:pt idx="2">
                  <c:v>Worcestershire Royal Hospital (246)</c:v>
                </c:pt>
                <c:pt idx="3">
                  <c:v>Kidderminster Treatment Centre - Acute Trust (-)</c:v>
                </c:pt>
              </c:strCache>
            </c:strRef>
          </c:cat>
          <c:val>
            <c:numRef>
              <c:f>Sheet1!$G$2:$G$5</c:f>
              <c:numCache>
                <c:formatCode>0.0;;</c:formatCode>
                <c:ptCount val="4"/>
                <c:pt idx="0">
                  <c:v>7.0458154940582691</c:v>
                </c:pt>
                <c:pt idx="1">
                  <c:v>6.8740488689780053</c:v>
                </c:pt>
                <c:pt idx="2">
                  <c:v>7.0934564427480904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Alexandra Hospital (199)</c:v>
                </c:pt>
                <c:pt idx="2">
                  <c:v>Worcestershire Royal Hospital (246)</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Alexandra Hospital (199)</c:v>
                </c:pt>
                <c:pt idx="2">
                  <c:v>Worcestershire Royal Hospital (246)</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Alexandra Hospital (199)</c:v>
                </c:pt>
                <c:pt idx="2">
                  <c:v>Worcestershire Royal Hospital (246)</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2.9541845059417309</c:v>
                </c:pt>
                <c:pt idx="1">
                  <c:v>3.1259511310219947</c:v>
                </c:pt>
                <c:pt idx="2">
                  <c:v>2.9065435572519096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Alexandra Hospital (204)</c:v>
                </c:pt>
                <c:pt idx="2">
                  <c:v>Worcestershire Royal Hospital (253)</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Alexandra Hospital (204)</c:v>
                </c:pt>
                <c:pt idx="2">
                  <c:v>Worcestershire Royal Hospital (253)</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Alexandra Hospital (204)</c:v>
                </c:pt>
                <c:pt idx="2">
                  <c:v>Worcestershire Royal Hospital (253)</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Alexandra Hospital (204)</c:v>
                </c:pt>
                <c:pt idx="2">
                  <c:v>Worcestershire Royal Hospital (253)</c:v>
                </c:pt>
                <c:pt idx="3">
                  <c:v>Kidderminster Treatment Centre - Acute Trust (-)</c:v>
                </c:pt>
              </c:strCache>
            </c:strRef>
          </c:cat>
          <c:val>
            <c:numRef>
              <c:f>Sheet1!$G$2:$G$5</c:f>
              <c:numCache>
                <c:formatCode>0.0;;</c:formatCode>
                <c:ptCount val="4"/>
                <c:pt idx="0">
                  <c:v>8.6223286804016936</c:v>
                </c:pt>
                <c:pt idx="1">
                  <c:v>8.5670601220261791</c:v>
                </c:pt>
                <c:pt idx="2">
                  <c:v>8.4755317630658205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Alexandra Hospital (204)</c:v>
                </c:pt>
                <c:pt idx="2">
                  <c:v>Worcestershire Royal Hospital (253)</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Alexandra Hospital (204)</c:v>
                </c:pt>
                <c:pt idx="2">
                  <c:v>Worcestershire Royal Hospital (253)</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(462)</c:v>
                </c:pt>
                <c:pt idx="1">
                  <c:v>Alexandra Hospital (204)</c:v>
                </c:pt>
                <c:pt idx="2">
                  <c:v>Worcestershire Royal Hospital (253)</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1.3776713195983064</c:v>
                </c:pt>
                <c:pt idx="1">
                  <c:v>1.4329398779738209</c:v>
                </c:pt>
                <c:pt idx="2">
                  <c:v>1.5244682369341795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Alexandra Hospital (172)</c:v>
                </c:pt>
                <c:pt idx="2">
                  <c:v>Worcestershire Royal Hospital (218)</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Alexandra Hospital (172)</c:v>
                </c:pt>
                <c:pt idx="2">
                  <c:v>Worcestershire Royal Hospital (218)</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Alexandra Hospital (172)</c:v>
                </c:pt>
                <c:pt idx="2">
                  <c:v>Worcestershire Royal Hospital (218)</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Alexandra Hospital (172)</c:v>
                </c:pt>
                <c:pt idx="2">
                  <c:v>Worcestershire Royal Hospital (218)</c:v>
                </c:pt>
                <c:pt idx="3">
                  <c:v>Kidderminster Treatment Centre - Acute Trust (-)</c:v>
                </c:pt>
              </c:strCache>
            </c:strRef>
          </c:cat>
          <c:val>
            <c:numRef>
              <c:f>Sheet1!$G$2:$G$5</c:f>
              <c:numCache>
                <c:formatCode>0.0;;</c:formatCode>
                <c:ptCount val="4"/>
                <c:pt idx="0">
                  <c:v>7.7362894583097042</c:v>
                </c:pt>
                <c:pt idx="1">
                  <c:v>7.5558444006642587</c:v>
                </c:pt>
                <c:pt idx="2">
                  <c:v>7.633312321445004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Alexandra Hospital (172)</c:v>
                </c:pt>
                <c:pt idx="2">
                  <c:v>Worcestershire Royal Hospital (218)</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Alexandra Hospital (172)</c:v>
                </c:pt>
                <c:pt idx="2">
                  <c:v>Worcestershire Royal Hospital (218)</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(395)</c:v>
                </c:pt>
                <c:pt idx="1">
                  <c:v>Alexandra Hospital (172)</c:v>
                </c:pt>
                <c:pt idx="2">
                  <c:v>Worcestershire Royal Hospital (218)</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2.2637105416902958</c:v>
                </c:pt>
                <c:pt idx="1">
                  <c:v>2.4441555993357413</c:v>
                </c:pt>
                <c:pt idx="2">
                  <c:v>2.366687678554996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Alexandra Hospital (207)</c:v>
                </c:pt>
                <c:pt idx="2">
                  <c:v>Worcestershire Royal Hospital (248)</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Alexandra Hospital (207)</c:v>
                </c:pt>
                <c:pt idx="2">
                  <c:v>Worcestershire Royal Hospital (248)</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Alexandra Hospital (207)</c:v>
                </c:pt>
                <c:pt idx="2">
                  <c:v>Worcestershire Royal Hospital (248)</c:v>
                </c:pt>
                <c:pt idx="3">
                  <c:v>Kidderminster Treatment Centre - Acute Trust (-)</c:v>
                </c:pt>
              </c:strCache>
            </c:strRef>
          </c:cat>
          <c:val>
            <c:numRef>
              <c:f>Sheet1!$F$2:$F$5</c:f>
              <c:numCache>
                <c:formatCode>0.0;;</c:formatCode>
                <c:ptCount val="4"/>
                <c:pt idx="0">
                  <c:v>0</c:v>
                </c:pt>
                <c:pt idx="1">
                  <c:v>0</c:v>
                </c:pt>
                <c:pt idx="2">
                  <c:v>9.2576428113454892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Alexandra Hospital (207)</c:v>
                </c:pt>
                <c:pt idx="2">
                  <c:v>Worcestershire Royal Hospital (248)</c:v>
                </c:pt>
                <c:pt idx="3">
                  <c:v>Kidderminster Treatment Centre - Acute Trust (-)</c:v>
                </c:pt>
              </c:strCache>
            </c:strRef>
          </c:cat>
          <c:val>
            <c:numRef>
              <c:f>Sheet1!$G$2:$G$5</c:f>
              <c:numCache>
                <c:formatCode>0.0;;</c:formatCode>
                <c:ptCount val="4"/>
                <c:pt idx="0">
                  <c:v>9.3552142068743276</c:v>
                </c:pt>
                <c:pt idx="1">
                  <c:v>9.474805460233954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Alexandra Hospital (207)</c:v>
                </c:pt>
                <c:pt idx="2">
                  <c:v>Worcestershire Royal Hospital (248)</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Alexandra Hospital (207)</c:v>
                </c:pt>
                <c:pt idx="2">
                  <c:v>Worcestershire Royal Hospital (248)</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(460)</c:v>
                </c:pt>
                <c:pt idx="1">
                  <c:v>Alexandra Hospital (207)</c:v>
                </c:pt>
                <c:pt idx="2">
                  <c:v>Worcestershire Royal Hospital (248)</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0.64478579312567241</c:v>
                </c:pt>
                <c:pt idx="1">
                  <c:v>0.52519453976604602</c:v>
                </c:pt>
                <c:pt idx="2">
                  <c:v>0.74235718865451084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Alexandra Hospital (172)</c:v>
                </c:pt>
                <c:pt idx="2">
                  <c:v>Worcestershire Royal Hospital (206)</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Alexandra Hospital (172)</c:v>
                </c:pt>
                <c:pt idx="2">
                  <c:v>Worcestershire Royal Hospital (206)</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Alexandra Hospital (172)</c:v>
                </c:pt>
                <c:pt idx="2">
                  <c:v>Worcestershire Royal Hospital (206)</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Alexandra Hospital (172)</c:v>
                </c:pt>
                <c:pt idx="2">
                  <c:v>Worcestershire Royal Hospital (206)</c:v>
                </c:pt>
                <c:pt idx="3">
                  <c:v>Kidderminster Treatment Centre - Acute Trust (-)</c:v>
                </c:pt>
              </c:strCache>
            </c:strRef>
          </c:cat>
          <c:val>
            <c:numRef>
              <c:f>Sheet1!$G$2:$G$5</c:f>
              <c:numCache>
                <c:formatCode>0.0;;</c:formatCode>
                <c:ptCount val="4"/>
                <c:pt idx="0">
                  <c:v>8.7282670878054844</c:v>
                </c:pt>
                <c:pt idx="1">
                  <c:v>8.5339572123690051</c:v>
                </c:pt>
                <c:pt idx="2">
                  <c:v>8.7590044504900284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Alexandra Hospital (172)</c:v>
                </c:pt>
                <c:pt idx="2">
                  <c:v>Worcestershire Royal Hospital (206)</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Alexandra Hospital (172)</c:v>
                </c:pt>
                <c:pt idx="2">
                  <c:v>Worcestershire Royal Hospital (206)</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(383)</c:v>
                </c:pt>
                <c:pt idx="1">
                  <c:v>Alexandra Hospital (172)</c:v>
                </c:pt>
                <c:pt idx="2">
                  <c:v>Worcestershire Royal Hospital (206)</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1.2717329121945156</c:v>
                </c:pt>
                <c:pt idx="1">
                  <c:v>1.4660427876309949</c:v>
                </c:pt>
                <c:pt idx="2">
                  <c:v>1.2409955495099716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Alexandra Hospital (195)</c:v>
                </c:pt>
                <c:pt idx="2">
                  <c:v>Worcestershire Royal Hospital (231)</c:v>
                </c:pt>
                <c:pt idx="3">
                  <c:v>Kidderminster Treatment Centre - Acute Trust (-)</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Alexandra Hospital (195)</c:v>
                </c:pt>
                <c:pt idx="2">
                  <c:v>Worcestershire Royal Hospital (231)</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Alexandra Hospital (195)</c:v>
                </c:pt>
                <c:pt idx="2">
                  <c:v>Worcestershire Royal Hospital (231)</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Alexandra Hospital (195)</c:v>
                </c:pt>
                <c:pt idx="2">
                  <c:v>Worcestershire Royal Hospital (231)</c:v>
                </c:pt>
                <c:pt idx="3">
                  <c:v>Kidderminster Treatment Centre - Acute Trust (-)</c:v>
                </c:pt>
              </c:strCache>
            </c:strRef>
          </c:cat>
          <c:val>
            <c:numRef>
              <c:f>Sheet1!$G$2:$G$5</c:f>
              <c:numCache>
                <c:formatCode>0.0;;</c:formatCode>
                <c:ptCount val="4"/>
                <c:pt idx="0">
                  <c:v>8.259607911120634</c:v>
                </c:pt>
                <c:pt idx="1">
                  <c:v>8.5200964471093386</c:v>
                </c:pt>
                <c:pt idx="2">
                  <c:v>8.0482938720272728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Alexandra Hospital (195)</c:v>
                </c:pt>
                <c:pt idx="2">
                  <c:v>Worcestershire Royal Hospital (231)</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Alexandra Hospital (195)</c:v>
                </c:pt>
                <c:pt idx="2">
                  <c:v>Worcestershire Royal Hospital (231)</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Alexandra Hospital (195)</c:v>
                </c:pt>
                <c:pt idx="2">
                  <c:v>Worcestershire Royal Hospital (231)</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1.740392088879366</c:v>
                </c:pt>
                <c:pt idx="1">
                  <c:v>1.4799035528906614</c:v>
                </c:pt>
                <c:pt idx="2">
                  <c:v>1.9517061279727272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Alexandra Hospital (-)</c:v>
                </c:pt>
                <c:pt idx="2">
                  <c:v>Worcestershire Royal Hospital (34)</c:v>
                </c:pt>
                <c:pt idx="3">
                  <c:v>Kidderminster Treatment Centre - Acute Trust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Alexandra Hospital (-)</c:v>
                </c:pt>
                <c:pt idx="2">
                  <c:v>Worcestershire Royal Hospital (34)</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Alexandra Hospital (-)</c:v>
                </c:pt>
                <c:pt idx="2">
                  <c:v>Worcestershire Royal Hospital (34)</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Alexandra Hospital (-)</c:v>
                </c:pt>
                <c:pt idx="2">
                  <c:v>Worcestershire Royal Hospital (34)</c:v>
                </c:pt>
                <c:pt idx="3">
                  <c:v>Kidderminster Treatment Centre - Acute Trust (-)</c:v>
                </c:pt>
              </c:strCache>
            </c:strRef>
          </c:cat>
          <c:val>
            <c:numRef>
              <c:f>Sheet1!$G$2:$G$5</c:f>
              <c:numCache>
                <c:formatCode>0.0;;</c:formatCode>
                <c:ptCount val="4"/>
                <c:pt idx="0">
                  <c:v>8.405862156889242</c:v>
                </c:pt>
                <c:pt idx="1">
                  <c:v>0</c:v>
                </c:pt>
                <c:pt idx="2">
                  <c:v>8.6711594482655361</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Alexandra Hospital (-)</c:v>
                </c:pt>
                <c:pt idx="2">
                  <c:v>Worcestershire Royal Hospital (34)</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Alexandra Hospital (-)</c:v>
                </c:pt>
                <c:pt idx="2">
                  <c:v>Worcestershire Royal Hospital (34)</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Alexandra Hospital (-)</c:v>
                </c:pt>
                <c:pt idx="2">
                  <c:v>Worcestershire Royal Hospital (34)</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1.594137843110758</c:v>
                </c:pt>
                <c:pt idx="1">
                  <c:v>0</c:v>
                </c:pt>
                <c:pt idx="2">
                  <c:v>1.3288405517344639</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(68)</c:v>
                </c:pt>
                <c:pt idx="1">
                  <c:v>Alexandra Hospital (-)</c:v>
                </c:pt>
                <c:pt idx="2">
                  <c:v>Worcestershire Royal Hospital (40)</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(68)</c:v>
                </c:pt>
                <c:pt idx="1">
                  <c:v>Alexandra Hospital (-)</c:v>
                </c:pt>
                <c:pt idx="2">
                  <c:v>Worcestershire Royal Hospital (40)</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(68)</c:v>
                </c:pt>
                <c:pt idx="1">
                  <c:v>Alexandra Hospital (-)</c:v>
                </c:pt>
                <c:pt idx="2">
                  <c:v>Worcestershire Royal Hospital (40)</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(68)</c:v>
                </c:pt>
                <c:pt idx="1">
                  <c:v>Alexandra Hospital (-)</c:v>
                </c:pt>
                <c:pt idx="2">
                  <c:v>Worcestershire Royal Hospital (40)</c:v>
                </c:pt>
                <c:pt idx="3">
                  <c:v>Kidderminster Treatment Centre - Acute Trust (-)</c:v>
                </c:pt>
              </c:strCache>
            </c:strRef>
          </c:cat>
          <c:val>
            <c:numRef>
              <c:f>Sheet1!$G$2:$G$5</c:f>
              <c:numCache>
                <c:formatCode>0.0;;</c:formatCode>
                <c:ptCount val="4"/>
                <c:pt idx="0">
                  <c:v>7.9779679241951351</c:v>
                </c:pt>
                <c:pt idx="1">
                  <c:v>0</c:v>
                </c:pt>
                <c:pt idx="2">
                  <c:v>8.1003010211346336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(68)</c:v>
                </c:pt>
                <c:pt idx="1">
                  <c:v>Alexandra Hospital (-)</c:v>
                </c:pt>
                <c:pt idx="2">
                  <c:v>Worcestershire Royal Hospital (40)</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(68)</c:v>
                </c:pt>
                <c:pt idx="1">
                  <c:v>Alexandra Hospital (-)</c:v>
                </c:pt>
                <c:pt idx="2">
                  <c:v>Worcestershire Royal Hospital (40)</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(68)</c:v>
                </c:pt>
                <c:pt idx="1">
                  <c:v>Alexandra Hospital (-)</c:v>
                </c:pt>
                <c:pt idx="2">
                  <c:v>Worcestershire Royal Hospital (40)</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2.0220320758048649</c:v>
                </c:pt>
                <c:pt idx="1">
                  <c:v>0</c:v>
                </c:pt>
                <c:pt idx="2">
                  <c:v>1.8996989788653664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c:v>
                </c:pt>
                <c:pt idx="1">
                  <c:v>Alexandra Hospital (-)</c:v>
                </c:pt>
                <c:pt idx="2">
                  <c:v>Worcestershire Royal Hospital (-)</c:v>
                </c:pt>
                <c:pt idx="3">
                  <c:v>Kidderminster Treatment Centre - Acute Trust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c:v>
                </c:pt>
                <c:pt idx="1">
                  <c:v>Alexandra Hospital (-)</c:v>
                </c:pt>
                <c:pt idx="2">
                  <c:v>Worcestershire Royal Hospital (-)</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c:v>
                </c:pt>
                <c:pt idx="1">
                  <c:v>Alexandra Hospital (-)</c:v>
                </c:pt>
                <c:pt idx="2">
                  <c:v>Worcestershire Royal Hospital (-)</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c:v>
                </c:pt>
                <c:pt idx="1">
                  <c:v>Alexandra Hospital (-)</c:v>
                </c:pt>
                <c:pt idx="2">
                  <c:v>Worcestershire Royal Hospital (-)</c:v>
                </c:pt>
                <c:pt idx="3">
                  <c:v>Kidderminster Treatment Centre - Acute Trust (-)</c:v>
                </c:pt>
              </c:strCache>
            </c:strRef>
          </c:cat>
          <c:val>
            <c:numRef>
              <c:f>Sheet1!$G$2:$G$5</c:f>
              <c:numCache>
                <c:formatCode>0.0;;</c:formatCode>
                <c:ptCount val="4"/>
                <c:pt idx="0">
                  <c:v>7.4538287080074888</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c:v>
                </c:pt>
                <c:pt idx="1">
                  <c:v>Alexandra Hospital (-)</c:v>
                </c:pt>
                <c:pt idx="2">
                  <c:v>Worcestershire Royal Hospital (-)</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c:v>
                </c:pt>
                <c:pt idx="1">
                  <c:v>Alexandra Hospital (-)</c:v>
                </c:pt>
                <c:pt idx="2">
                  <c:v>Worcestershire Royal Hospital (-)</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c:v>
                </c:pt>
                <c:pt idx="1">
                  <c:v>Alexandra Hospital (-)</c:v>
                </c:pt>
                <c:pt idx="2">
                  <c:v>Worcestershire Royal Hospital (-)</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2.5461712919925112</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(156)</c:v>
                </c:pt>
                <c:pt idx="1">
                  <c:v>Alexandra Hospital (67)</c:v>
                </c:pt>
                <c:pt idx="2">
                  <c:v>Worcestershire Royal Hospital (89)</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(156)</c:v>
                </c:pt>
                <c:pt idx="1">
                  <c:v>Alexandra Hospital (67)</c:v>
                </c:pt>
                <c:pt idx="2">
                  <c:v>Worcestershire Royal Hospital (89)</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(156)</c:v>
                </c:pt>
                <c:pt idx="1">
                  <c:v>Alexandra Hospital (67)</c:v>
                </c:pt>
                <c:pt idx="2">
                  <c:v>Worcestershire Royal Hospital (89)</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(156)</c:v>
                </c:pt>
                <c:pt idx="1">
                  <c:v>Alexandra Hospital (67)</c:v>
                </c:pt>
                <c:pt idx="2">
                  <c:v>Worcestershire Royal Hospital (89)</c:v>
                </c:pt>
                <c:pt idx="3">
                  <c:v>Kidderminster Treatment Centre - Acute Trust (-)</c:v>
                </c:pt>
              </c:strCache>
            </c:strRef>
          </c:cat>
          <c:val>
            <c:numRef>
              <c:f>Sheet1!$G$2:$G$5</c:f>
              <c:numCache>
                <c:formatCode>0.0;;</c:formatCode>
                <c:ptCount val="4"/>
                <c:pt idx="0">
                  <c:v>8.4788700525461831</c:v>
                </c:pt>
                <c:pt idx="1">
                  <c:v>8.2927416278722657</c:v>
                </c:pt>
                <c:pt idx="2">
                  <c:v>8.5410490406075059</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(156)</c:v>
                </c:pt>
                <c:pt idx="1">
                  <c:v>Alexandra Hospital (67)</c:v>
                </c:pt>
                <c:pt idx="2">
                  <c:v>Worcestershire Royal Hospital (89)</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(156)</c:v>
                </c:pt>
                <c:pt idx="1">
                  <c:v>Alexandra Hospital (67)</c:v>
                </c:pt>
                <c:pt idx="2">
                  <c:v>Worcestershire Royal Hospital (89)</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(156)</c:v>
                </c:pt>
                <c:pt idx="1">
                  <c:v>Alexandra Hospital (67)</c:v>
                </c:pt>
                <c:pt idx="2">
                  <c:v>Worcestershire Royal Hospital (89)</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1.5211299474538169</c:v>
                </c:pt>
                <c:pt idx="1">
                  <c:v>1.7072583721277343</c:v>
                </c:pt>
                <c:pt idx="2">
                  <c:v>1.4589509593924941</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(122)</c:v>
                </c:pt>
                <c:pt idx="1">
                  <c:v>Alexandra Hospital (50)</c:v>
                </c:pt>
                <c:pt idx="2">
                  <c:v>Worcestershire Royal Hospital (71)</c:v>
                </c:pt>
                <c:pt idx="3">
                  <c:v>Kidderminster Treatment Centre - Acute Trust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(122)</c:v>
                </c:pt>
                <c:pt idx="1">
                  <c:v>Alexandra Hospital (50)</c:v>
                </c:pt>
                <c:pt idx="2">
                  <c:v>Worcestershire Royal Hospital (71)</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(122)</c:v>
                </c:pt>
                <c:pt idx="1">
                  <c:v>Alexandra Hospital (50)</c:v>
                </c:pt>
                <c:pt idx="2">
                  <c:v>Worcestershire Royal Hospital (71)</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(122)</c:v>
                </c:pt>
                <c:pt idx="1">
                  <c:v>Alexandra Hospital (50)</c:v>
                </c:pt>
                <c:pt idx="2">
                  <c:v>Worcestershire Royal Hospital (71)</c:v>
                </c:pt>
                <c:pt idx="3">
                  <c:v>Kidderminster Treatment Centre - Acute Trust (-)</c:v>
                </c:pt>
              </c:strCache>
            </c:strRef>
          </c:cat>
          <c:val>
            <c:numRef>
              <c:f>Sheet1!$G$2:$G$5</c:f>
              <c:numCache>
                <c:formatCode>0.0;;</c:formatCode>
                <c:ptCount val="4"/>
                <c:pt idx="0">
                  <c:v>8.0843676637773338</c:v>
                </c:pt>
                <c:pt idx="1">
                  <c:v>6.8252371399191034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(122)</c:v>
                </c:pt>
                <c:pt idx="1">
                  <c:v>Alexandra Hospital (50)</c:v>
                </c:pt>
                <c:pt idx="2">
                  <c:v>Worcestershire Royal Hospital (71)</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(122)</c:v>
                </c:pt>
                <c:pt idx="1">
                  <c:v>Alexandra Hospital (50)</c:v>
                </c:pt>
                <c:pt idx="2">
                  <c:v>Worcestershire Royal Hospital (71)</c:v>
                </c:pt>
                <c:pt idx="3">
                  <c:v>Kidderminster Treatment Centre - Acute Trust (-)</c:v>
                </c:pt>
              </c:strCache>
            </c:strRef>
          </c:cat>
          <c:val>
            <c:numRef>
              <c:f>Sheet1!$I$2:$I$5</c:f>
              <c:numCache>
                <c:formatCode>0.0;;</c:formatCode>
                <c:ptCount val="4"/>
                <c:pt idx="0">
                  <c:v>0</c:v>
                </c:pt>
                <c:pt idx="1">
                  <c:v>0</c:v>
                </c:pt>
                <c:pt idx="2">
                  <c:v>8.7585569207131684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(122)</c:v>
                </c:pt>
                <c:pt idx="1">
                  <c:v>Alexandra Hospital (50)</c:v>
                </c:pt>
                <c:pt idx="2">
                  <c:v>Worcestershire Royal Hospital (71)</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1.9156323362226662</c:v>
                </c:pt>
                <c:pt idx="1">
                  <c:v>3.1747628600808966</c:v>
                </c:pt>
                <c:pt idx="2">
                  <c:v>1.2414430792868316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(91)</c:v>
                </c:pt>
                <c:pt idx="1">
                  <c:v>Alexandra Hospital (32)</c:v>
                </c:pt>
                <c:pt idx="2">
                  <c:v>Worcestershire Royal Hospital (59)</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(91)</c:v>
                </c:pt>
                <c:pt idx="1">
                  <c:v>Alexandra Hospital (32)</c:v>
                </c:pt>
                <c:pt idx="2">
                  <c:v>Worcestershire Royal Hospital (59)</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(91)</c:v>
                </c:pt>
                <c:pt idx="1">
                  <c:v>Alexandra Hospital (32)</c:v>
                </c:pt>
                <c:pt idx="2">
                  <c:v>Worcestershire Royal Hospital (59)</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(91)</c:v>
                </c:pt>
                <c:pt idx="1">
                  <c:v>Alexandra Hospital (32)</c:v>
                </c:pt>
                <c:pt idx="2">
                  <c:v>Worcestershire Royal Hospital (59)</c:v>
                </c:pt>
                <c:pt idx="3">
                  <c:v>Kidderminster Treatment Centre - Acute Trust (-)</c:v>
                </c:pt>
              </c:strCache>
            </c:strRef>
          </c:cat>
          <c:val>
            <c:numRef>
              <c:f>Sheet1!$G$2:$G$5</c:f>
              <c:numCache>
                <c:formatCode>0.0;;</c:formatCode>
                <c:ptCount val="4"/>
                <c:pt idx="0">
                  <c:v>5.7762485321208796</c:v>
                </c:pt>
                <c:pt idx="1">
                  <c:v>6.1365576434682314</c:v>
                </c:pt>
                <c:pt idx="2">
                  <c:v>5.6544545515738864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(91)</c:v>
                </c:pt>
                <c:pt idx="1">
                  <c:v>Alexandra Hospital (32)</c:v>
                </c:pt>
                <c:pt idx="2">
                  <c:v>Worcestershire Royal Hospital (59)</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(91)</c:v>
                </c:pt>
                <c:pt idx="1">
                  <c:v>Alexandra Hospital (32)</c:v>
                </c:pt>
                <c:pt idx="2">
                  <c:v>Worcestershire Royal Hospital (59)</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(91)</c:v>
                </c:pt>
                <c:pt idx="1">
                  <c:v>Alexandra Hospital (32)</c:v>
                </c:pt>
                <c:pt idx="2">
                  <c:v>Worcestershire Royal Hospital (59)</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4.2237514678791204</c:v>
                </c:pt>
                <c:pt idx="1">
                  <c:v>3.8634423565317686</c:v>
                </c:pt>
                <c:pt idx="2">
                  <c:v>4.3455454484261136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c:v>
                </c:pt>
                <c:pt idx="1">
                  <c:v>Alexandra Hospital (-)</c:v>
                </c:pt>
                <c:pt idx="2">
                  <c:v>Worcestershire Royal Hospital (-)</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c:v>
                </c:pt>
                <c:pt idx="1">
                  <c:v>Alexandra Hospital (-)</c:v>
                </c:pt>
                <c:pt idx="2">
                  <c:v>Worcestershire Royal Hospital (-)</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c:v>
                </c:pt>
                <c:pt idx="1">
                  <c:v>Alexandra Hospital (-)</c:v>
                </c:pt>
                <c:pt idx="2">
                  <c:v>Worcestershire Royal Hospital (-)</c:v>
                </c:pt>
                <c:pt idx="3">
                  <c:v>Kidderminster Treatment Centre - Acute Trust (-)</c:v>
                </c:pt>
              </c:strCache>
            </c:strRef>
          </c:cat>
          <c:val>
            <c:numRef>
              <c:f>Sheet1!$F$2:$F$5</c:f>
              <c:numCache>
                <c:formatCode>0.0;;</c:formatCode>
                <c:ptCount val="4"/>
                <c:pt idx="0">
                  <c:v>5.7413308950921111</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c:v>
                </c:pt>
                <c:pt idx="1">
                  <c:v>Alexandra Hospital (-)</c:v>
                </c:pt>
                <c:pt idx="2">
                  <c:v>Worcestershire Royal Hospital (-)</c:v>
                </c:pt>
                <c:pt idx="3">
                  <c:v>Kidderminster Treatment Centre - Acute Trust (-)</c:v>
                </c:pt>
              </c:strCache>
            </c:strRef>
          </c:cat>
          <c:val>
            <c:numRef>
              <c:f>Sheet1!$G$2:$G$5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c:v>
                </c:pt>
                <c:pt idx="1">
                  <c:v>Alexandra Hospital (-)</c:v>
                </c:pt>
                <c:pt idx="2">
                  <c:v>Worcestershire Royal Hospital (-)</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c:v>
                </c:pt>
                <c:pt idx="1">
                  <c:v>Alexandra Hospital (-)</c:v>
                </c:pt>
                <c:pt idx="2">
                  <c:v>Worcestershire Royal Hospital (-)</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c:v>
                </c:pt>
                <c:pt idx="1">
                  <c:v>Alexandra Hospital (-)</c:v>
                </c:pt>
                <c:pt idx="2">
                  <c:v>Worcestershire Royal Hospital (-)</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4.2586691049078889</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Alexandra Hospital (-)</c:v>
                </c:pt>
                <c:pt idx="2">
                  <c:v>Worcestershire Royal Hospital (-)</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Alexandra Hospital (-)</c:v>
                </c:pt>
                <c:pt idx="2">
                  <c:v>Worcestershire Royal Hospital (-)</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Alexandra Hospital (-)</c:v>
                </c:pt>
                <c:pt idx="2">
                  <c:v>Worcestershire Royal Hospital (-)</c:v>
                </c:pt>
                <c:pt idx="3">
                  <c:v>Kidderminster Treatment Centre - Acute Trust (-)</c:v>
                </c:pt>
              </c:strCache>
            </c:strRef>
          </c:cat>
          <c:val>
            <c:numRef>
              <c:f>Sheet1!$F$2:$F$5</c:f>
              <c:numCache>
                <c:formatCode>0.0;;</c:formatCode>
                <c:ptCount val="4"/>
                <c:pt idx="0">
                  <c:v>6.0525975672563206</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Alexandra Hospital (-)</c:v>
                </c:pt>
                <c:pt idx="2">
                  <c:v>Worcestershire Royal Hospital (-)</c:v>
                </c:pt>
                <c:pt idx="3">
                  <c:v>Kidderminster Treatment Centre - Acute Trust (-)</c:v>
                </c:pt>
              </c:strCache>
            </c:strRef>
          </c:cat>
          <c:val>
            <c:numRef>
              <c:f>Sheet1!$G$2:$G$5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Alexandra Hospital (-)</c:v>
                </c:pt>
                <c:pt idx="2">
                  <c:v>Worcestershire Royal Hospital (-)</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Alexandra Hospital (-)</c:v>
                </c:pt>
                <c:pt idx="2">
                  <c:v>Worcestershire Royal Hospital (-)</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Alexandra Hospital (-)</c:v>
                </c:pt>
                <c:pt idx="2">
                  <c:v>Worcestershire Royal Hospital (-)</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3.9474024327436794</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Alexandra Hospital (206)</c:v>
                </c:pt>
                <c:pt idx="2">
                  <c:v>Worcestershire Royal Hospital (248)</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Alexandra Hospital (206)</c:v>
                </c:pt>
                <c:pt idx="2">
                  <c:v>Worcestershire Royal Hospital (248)</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Alexandra Hospital (206)</c:v>
                </c:pt>
                <c:pt idx="2">
                  <c:v>Worcestershire Royal Hospital (248)</c:v>
                </c:pt>
                <c:pt idx="3">
                  <c:v>Kidderminster Treatment Centre - Acute Trust (-)</c:v>
                </c:pt>
              </c:strCache>
            </c:strRef>
          </c:cat>
          <c:val>
            <c:numRef>
              <c:f>Sheet1!$F$2:$F$5</c:f>
              <c:numCache>
                <c:formatCode>0.0;;</c:formatCode>
                <c:ptCount val="4"/>
                <c:pt idx="0">
                  <c:v>0</c:v>
                </c:pt>
                <c:pt idx="1">
                  <c:v>6.0400319156974778</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Alexandra Hospital (206)</c:v>
                </c:pt>
                <c:pt idx="2">
                  <c:v>Worcestershire Royal Hospital (248)</c:v>
                </c:pt>
                <c:pt idx="3">
                  <c:v>Kidderminster Treatment Centre - Acute Trust (-)</c:v>
                </c:pt>
              </c:strCache>
            </c:strRef>
          </c:cat>
          <c:val>
            <c:numRef>
              <c:f>Sheet1!$G$2:$G$5</c:f>
              <c:numCache>
                <c:formatCode>0.0;;</c:formatCode>
                <c:ptCount val="4"/>
                <c:pt idx="0">
                  <c:v>6.459411916625676</c:v>
                </c:pt>
                <c:pt idx="1">
                  <c:v>0</c:v>
                </c:pt>
                <c:pt idx="2">
                  <c:v>6.4546008317378414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Alexandra Hospital (206)</c:v>
                </c:pt>
                <c:pt idx="2">
                  <c:v>Worcestershire Royal Hospital (248)</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Alexandra Hospital (206)</c:v>
                </c:pt>
                <c:pt idx="2">
                  <c:v>Worcestershire Royal Hospital (248)</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Alexandra Hospital (206)</c:v>
                </c:pt>
                <c:pt idx="2">
                  <c:v>Worcestershire Royal Hospital (248)</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3.540588083374324</c:v>
                </c:pt>
                <c:pt idx="1">
                  <c:v>3.9599680843025222</c:v>
                </c:pt>
                <c:pt idx="2">
                  <c:v>3.5453991682621586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Alexandra Hospital (152)</c:v>
                </c:pt>
                <c:pt idx="2">
                  <c:v>Worcestershire Royal Hospital (183)</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Alexandra Hospital (152)</c:v>
                </c:pt>
                <c:pt idx="2">
                  <c:v>Worcestershire Royal Hospital (183)</c:v>
                </c:pt>
                <c:pt idx="3">
                  <c:v>Kidderminster Treatment Centre - Acute Trust (-)</c:v>
                </c:pt>
              </c:strCache>
            </c:strRef>
          </c:cat>
          <c:val>
            <c:numRef>
              <c:f>Sheet1!$E$2:$E$5</c:f>
              <c:numCache>
                <c:formatCode>0.0;;</c:formatCode>
                <c:ptCount val="4"/>
                <c:pt idx="0">
                  <c:v>0</c:v>
                </c:pt>
                <c:pt idx="1">
                  <c:v>4.8515702582165314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Alexandra Hospital (152)</c:v>
                </c:pt>
                <c:pt idx="2">
                  <c:v>Worcestershire Royal Hospital (183)</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Alexandra Hospital (152)</c:v>
                </c:pt>
                <c:pt idx="2">
                  <c:v>Worcestershire Royal Hospital (183)</c:v>
                </c:pt>
                <c:pt idx="3">
                  <c:v>Kidderminster Treatment Centre - Acute Trust (-)</c:v>
                </c:pt>
              </c:strCache>
            </c:strRef>
          </c:cat>
          <c:val>
            <c:numRef>
              <c:f>Sheet1!$G$2:$G$5</c:f>
              <c:numCache>
                <c:formatCode>0.0;;</c:formatCode>
                <c:ptCount val="4"/>
                <c:pt idx="0">
                  <c:v>5.3924735053895709</c:v>
                </c:pt>
                <c:pt idx="1">
                  <c:v>0</c:v>
                </c:pt>
                <c:pt idx="2">
                  <c:v>5.7070628842922808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Alexandra Hospital (152)</c:v>
                </c:pt>
                <c:pt idx="2">
                  <c:v>Worcestershire Royal Hospital (183)</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Alexandra Hospital (152)</c:v>
                </c:pt>
                <c:pt idx="2">
                  <c:v>Worcestershire Royal Hospital (183)</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Alexandra Hospital (152)</c:v>
                </c:pt>
                <c:pt idx="2">
                  <c:v>Worcestershire Royal Hospital (183)</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4.6075264946104291</c:v>
                </c:pt>
                <c:pt idx="1">
                  <c:v>5.1484297417834686</c:v>
                </c:pt>
                <c:pt idx="2">
                  <c:v>4.2929371157077192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(153)</c:v>
                </c:pt>
                <c:pt idx="1">
                  <c:v>Alexandra Hospital (69)</c:v>
                </c:pt>
                <c:pt idx="2">
                  <c:v>Worcestershire Royal Hospital (83)</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(153)</c:v>
                </c:pt>
                <c:pt idx="1">
                  <c:v>Alexandra Hospital (69)</c:v>
                </c:pt>
                <c:pt idx="2">
                  <c:v>Worcestershire Royal Hospital (83)</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(153)</c:v>
                </c:pt>
                <c:pt idx="1">
                  <c:v>Alexandra Hospital (69)</c:v>
                </c:pt>
                <c:pt idx="2">
                  <c:v>Worcestershire Royal Hospital (83)</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(153)</c:v>
                </c:pt>
                <c:pt idx="1">
                  <c:v>Alexandra Hospital (69)</c:v>
                </c:pt>
                <c:pt idx="2">
                  <c:v>Worcestershire Royal Hospital (83)</c:v>
                </c:pt>
                <c:pt idx="3">
                  <c:v>Kidderminster Treatment Centre - Acute Trust (-)</c:v>
                </c:pt>
              </c:strCache>
            </c:strRef>
          </c:cat>
          <c:val>
            <c:numRef>
              <c:f>Sheet1!$G$2:$G$5</c:f>
              <c:numCache>
                <c:formatCode>0.0;;</c:formatCode>
                <c:ptCount val="4"/>
                <c:pt idx="0">
                  <c:v>8.4853478978250756</c:v>
                </c:pt>
                <c:pt idx="1">
                  <c:v>8.3638725667937148</c:v>
                </c:pt>
                <c:pt idx="2">
                  <c:v>8.4073619118563165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(153)</c:v>
                </c:pt>
                <c:pt idx="1">
                  <c:v>Alexandra Hospital (69)</c:v>
                </c:pt>
                <c:pt idx="2">
                  <c:v>Worcestershire Royal Hospital (83)</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(153)</c:v>
                </c:pt>
                <c:pt idx="1">
                  <c:v>Alexandra Hospital (69)</c:v>
                </c:pt>
                <c:pt idx="2">
                  <c:v>Worcestershire Royal Hospital (83)</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(153)</c:v>
                </c:pt>
                <c:pt idx="1">
                  <c:v>Alexandra Hospital (69)</c:v>
                </c:pt>
                <c:pt idx="2">
                  <c:v>Worcestershire Royal Hospital (83)</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1.5146521021749244</c:v>
                </c:pt>
                <c:pt idx="1">
                  <c:v>1.6361274332062852</c:v>
                </c:pt>
                <c:pt idx="2">
                  <c:v>1.5926380881436835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Alexandra Hospital (210)</c:v>
                </c:pt>
                <c:pt idx="2">
                  <c:v>Worcestershire Royal Hospital (257)</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Alexandra Hospital (210)</c:v>
                </c:pt>
                <c:pt idx="2">
                  <c:v>Worcestershire Royal Hospital (257)</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Alexandra Hospital (210)</c:v>
                </c:pt>
                <c:pt idx="2">
                  <c:v>Worcestershire Royal Hospital (257)</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Alexandra Hospital (210)</c:v>
                </c:pt>
                <c:pt idx="2">
                  <c:v>Worcestershire Royal Hospital (257)</c:v>
                </c:pt>
                <c:pt idx="3">
                  <c:v>Kidderminster Treatment Centre - Acute Trust (-)</c:v>
                </c:pt>
              </c:strCache>
            </c:strRef>
          </c:cat>
          <c:val>
            <c:numRef>
              <c:f>Sheet1!$G$2:$G$5</c:f>
              <c:numCache>
                <c:formatCode>0.0;;</c:formatCode>
                <c:ptCount val="4"/>
                <c:pt idx="0">
                  <c:v>6.5913868078207027</c:v>
                </c:pt>
                <c:pt idx="1">
                  <c:v>6.440753898994708</c:v>
                </c:pt>
                <c:pt idx="2">
                  <c:v>6.5404545685735727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Alexandra Hospital (210)</c:v>
                </c:pt>
                <c:pt idx="2">
                  <c:v>Worcestershire Royal Hospital (257)</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Alexandra Hospital (210)</c:v>
                </c:pt>
                <c:pt idx="2">
                  <c:v>Worcestershire Royal Hospital (257)</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Alexandra Hospital (210)</c:v>
                </c:pt>
                <c:pt idx="2">
                  <c:v>Worcestershire Royal Hospital (257)</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3.4086131921792973</c:v>
                </c:pt>
                <c:pt idx="1">
                  <c:v>3.559246101005292</c:v>
                </c:pt>
                <c:pt idx="2">
                  <c:v>3.4595454314264273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Alexandra Hospital (192)</c:v>
                </c:pt>
                <c:pt idx="2">
                  <c:v>Worcestershire Royal Hospital (239)</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Alexandra Hospital (192)</c:v>
                </c:pt>
                <c:pt idx="2">
                  <c:v>Worcestershire Royal Hospital (239)</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Alexandra Hospital (192)</c:v>
                </c:pt>
                <c:pt idx="2">
                  <c:v>Worcestershire Royal Hospital (239)</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Alexandra Hospital (192)</c:v>
                </c:pt>
                <c:pt idx="2">
                  <c:v>Worcestershire Royal Hospital (239)</c:v>
                </c:pt>
                <c:pt idx="3">
                  <c:v>Kidderminster Treatment Centre - Acute Trust (-)</c:v>
                </c:pt>
              </c:strCache>
            </c:strRef>
          </c:cat>
          <c:val>
            <c:numRef>
              <c:f>Sheet1!$G$2:$G$5</c:f>
              <c:numCache>
                <c:formatCode>0.0;;</c:formatCode>
                <c:ptCount val="4"/>
                <c:pt idx="0">
                  <c:v>7.5704472127858633</c:v>
                </c:pt>
                <c:pt idx="1">
                  <c:v>7.5380703163708009</c:v>
                </c:pt>
                <c:pt idx="2">
                  <c:v>7.5273237475557311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Alexandra Hospital (192)</c:v>
                </c:pt>
                <c:pt idx="2">
                  <c:v>Worcestershire Royal Hospital (239)</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Alexandra Hospital (192)</c:v>
                </c:pt>
                <c:pt idx="2">
                  <c:v>Worcestershire Royal Hospital (239)</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(436)</c:v>
                </c:pt>
                <c:pt idx="1">
                  <c:v>Alexandra Hospital (192)</c:v>
                </c:pt>
                <c:pt idx="2">
                  <c:v>Worcestershire Royal Hospital (239)</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2.4295527872141367</c:v>
                </c:pt>
                <c:pt idx="1">
                  <c:v>2.4619296836291991</c:v>
                </c:pt>
                <c:pt idx="2">
                  <c:v>2.4726762524442689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(324)</c:v>
                </c:pt>
                <c:pt idx="1">
                  <c:v>Alexandra Hospital (156)</c:v>
                </c:pt>
                <c:pt idx="2">
                  <c:v>Worcestershire Royal Hospital (163)</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(324)</c:v>
                </c:pt>
                <c:pt idx="1">
                  <c:v>Alexandra Hospital (156)</c:v>
                </c:pt>
                <c:pt idx="2">
                  <c:v>Worcestershire Royal Hospital (163)</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(324)</c:v>
                </c:pt>
                <c:pt idx="1">
                  <c:v>Alexandra Hospital (156)</c:v>
                </c:pt>
                <c:pt idx="2">
                  <c:v>Worcestershire Royal Hospital (163)</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(324)</c:v>
                </c:pt>
                <c:pt idx="1">
                  <c:v>Alexandra Hospital (156)</c:v>
                </c:pt>
                <c:pt idx="2">
                  <c:v>Worcestershire Royal Hospital (163)</c:v>
                </c:pt>
                <c:pt idx="3">
                  <c:v>Kidderminster Treatment Centre - Acute Trust (-)</c:v>
                </c:pt>
              </c:strCache>
            </c:strRef>
          </c:cat>
          <c:val>
            <c:numRef>
              <c:f>Sheet1!$G$2:$G$5</c:f>
              <c:numCache>
                <c:formatCode>0.0;;</c:formatCode>
                <c:ptCount val="4"/>
                <c:pt idx="0">
                  <c:v>9.1555587185864429</c:v>
                </c:pt>
                <c:pt idx="1">
                  <c:v>9.1795256945957391</c:v>
                </c:pt>
                <c:pt idx="2">
                  <c:v>9.0532859995405612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(324)</c:v>
                </c:pt>
                <c:pt idx="1">
                  <c:v>Alexandra Hospital (156)</c:v>
                </c:pt>
                <c:pt idx="2">
                  <c:v>Worcestershire Royal Hospital (163)</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(324)</c:v>
                </c:pt>
                <c:pt idx="1">
                  <c:v>Alexandra Hospital (156)</c:v>
                </c:pt>
                <c:pt idx="2">
                  <c:v>Worcestershire Royal Hospital (163)</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(324)</c:v>
                </c:pt>
                <c:pt idx="1">
                  <c:v>Alexandra Hospital (156)</c:v>
                </c:pt>
                <c:pt idx="2">
                  <c:v>Worcestershire Royal Hospital (163)</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0.84444128141355712</c:v>
                </c:pt>
                <c:pt idx="1">
                  <c:v>0.82047430540426092</c:v>
                </c:pt>
                <c:pt idx="2">
                  <c:v>0.94671400045943876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Alexandra Hospital (121)</c:v>
                </c:pt>
                <c:pt idx="2">
                  <c:v>Worcestershire Royal Hospital (159)</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Alexandra Hospital (121)</c:v>
                </c:pt>
                <c:pt idx="2">
                  <c:v>Worcestershire Royal Hospital (159)</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Alexandra Hospital (121)</c:v>
                </c:pt>
                <c:pt idx="2">
                  <c:v>Worcestershire Royal Hospital (159)</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Alexandra Hospital (121)</c:v>
                </c:pt>
                <c:pt idx="2">
                  <c:v>Worcestershire Royal Hospital (159)</c:v>
                </c:pt>
                <c:pt idx="3">
                  <c:v>Kidderminster Treatment Centre - Acute Trust (-)</c:v>
                </c:pt>
              </c:strCache>
            </c:strRef>
          </c:cat>
          <c:val>
            <c:numRef>
              <c:f>Sheet1!$G$2:$G$5</c:f>
              <c:numCache>
                <c:formatCode>0.0;;</c:formatCode>
                <c:ptCount val="4"/>
                <c:pt idx="0">
                  <c:v>6.0079478596439744</c:v>
                </c:pt>
                <c:pt idx="1">
                  <c:v>5.574694159946338</c:v>
                </c:pt>
                <c:pt idx="2">
                  <c:v>5.9393437811064302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Alexandra Hospital (121)</c:v>
                </c:pt>
                <c:pt idx="2">
                  <c:v>Worcestershire Royal Hospital (159)</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Alexandra Hospital (121)</c:v>
                </c:pt>
                <c:pt idx="2">
                  <c:v>Worcestershire Royal Hospital (159)</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(285)</c:v>
                </c:pt>
                <c:pt idx="1">
                  <c:v>Alexandra Hospital (121)</c:v>
                </c:pt>
                <c:pt idx="2">
                  <c:v>Worcestershire Royal Hospital (159)</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3.9920521403560256</c:v>
                </c:pt>
                <c:pt idx="1">
                  <c:v>4.425305840053662</c:v>
                </c:pt>
                <c:pt idx="2">
                  <c:v>4.0606562188935698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(343)</c:v>
                </c:pt>
                <c:pt idx="1">
                  <c:v>Alexandra Hospital (157)</c:v>
                </c:pt>
                <c:pt idx="2">
                  <c:v>Worcestershire Royal Hospital (182)</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(343)</c:v>
                </c:pt>
                <c:pt idx="1">
                  <c:v>Alexandra Hospital (157)</c:v>
                </c:pt>
                <c:pt idx="2">
                  <c:v>Worcestershire Royal Hospital (182)</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(343)</c:v>
                </c:pt>
                <c:pt idx="1">
                  <c:v>Alexandra Hospital (157)</c:v>
                </c:pt>
                <c:pt idx="2">
                  <c:v>Worcestershire Royal Hospital (182)</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(343)</c:v>
                </c:pt>
                <c:pt idx="1">
                  <c:v>Alexandra Hospital (157)</c:v>
                </c:pt>
                <c:pt idx="2">
                  <c:v>Worcestershire Royal Hospital (182)</c:v>
                </c:pt>
                <c:pt idx="3">
                  <c:v>Kidderminster Treatment Centre - Acute Trust (-)</c:v>
                </c:pt>
              </c:strCache>
            </c:strRef>
          </c:cat>
          <c:val>
            <c:numRef>
              <c:f>Sheet1!$G$2:$G$5</c:f>
              <c:numCache>
                <c:formatCode>0.0;;</c:formatCode>
                <c:ptCount val="4"/>
                <c:pt idx="0">
                  <c:v>4.309746087957107</c:v>
                </c:pt>
                <c:pt idx="1">
                  <c:v>3.948691936400623</c:v>
                </c:pt>
                <c:pt idx="2">
                  <c:v>4.27860328178682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(343)</c:v>
                </c:pt>
                <c:pt idx="1">
                  <c:v>Alexandra Hospital (157)</c:v>
                </c:pt>
                <c:pt idx="2">
                  <c:v>Worcestershire Royal Hospital (182)</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(343)</c:v>
                </c:pt>
                <c:pt idx="1">
                  <c:v>Alexandra Hospital (157)</c:v>
                </c:pt>
                <c:pt idx="2">
                  <c:v>Worcestershire Royal Hospital (182)</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(343)</c:v>
                </c:pt>
                <c:pt idx="1">
                  <c:v>Alexandra Hospital (157)</c:v>
                </c:pt>
                <c:pt idx="2">
                  <c:v>Worcestershire Royal Hospital (182)</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5.690253912042893</c:v>
                </c:pt>
                <c:pt idx="1">
                  <c:v>6.051308063599377</c:v>
                </c:pt>
                <c:pt idx="2">
                  <c:v>5.72139671821318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(417)</c:v>
                </c:pt>
                <c:pt idx="1">
                  <c:v>Alexandra Hospital (184)</c:v>
                </c:pt>
                <c:pt idx="2">
                  <c:v>Worcestershire Royal Hospital (229)</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(417)</c:v>
                </c:pt>
                <c:pt idx="1">
                  <c:v>Alexandra Hospital (184)</c:v>
                </c:pt>
                <c:pt idx="2">
                  <c:v>Worcestershire Royal Hospital (229)</c:v>
                </c:pt>
                <c:pt idx="3">
                  <c:v>Kidderminster Treatment Centre - Acute Trust (-)</c:v>
                </c:pt>
              </c:strCache>
            </c:strRef>
          </c:cat>
          <c:val>
            <c:numRef>
              <c:f>Sheet1!$E$2:$E$5</c:f>
              <c:numCache>
                <c:formatCode>0.0;;</c:formatCode>
                <c:ptCount val="4"/>
                <c:pt idx="0">
                  <c:v>0</c:v>
                </c:pt>
                <c:pt idx="1">
                  <c:v>5.66013018985982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(417)</c:v>
                </c:pt>
                <c:pt idx="1">
                  <c:v>Alexandra Hospital (184)</c:v>
                </c:pt>
                <c:pt idx="2">
                  <c:v>Worcestershire Royal Hospital (229)</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(417)</c:v>
                </c:pt>
                <c:pt idx="1">
                  <c:v>Alexandra Hospital (184)</c:v>
                </c:pt>
                <c:pt idx="2">
                  <c:v>Worcestershire Royal Hospital (229)</c:v>
                </c:pt>
                <c:pt idx="3">
                  <c:v>Kidderminster Treatment Centre - Acute Trust (-)</c:v>
                </c:pt>
              </c:strCache>
            </c:strRef>
          </c:cat>
          <c:val>
            <c:numRef>
              <c:f>Sheet1!$G$2:$G$5</c:f>
              <c:numCache>
                <c:formatCode>0.0;;</c:formatCode>
                <c:ptCount val="4"/>
                <c:pt idx="0">
                  <c:v>6.2973494495161084</c:v>
                </c:pt>
                <c:pt idx="1">
                  <c:v>0</c:v>
                </c:pt>
                <c:pt idx="2">
                  <c:v>6.4631696193569779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(417)</c:v>
                </c:pt>
                <c:pt idx="1">
                  <c:v>Alexandra Hospital (184)</c:v>
                </c:pt>
                <c:pt idx="2">
                  <c:v>Worcestershire Royal Hospital (229)</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(417)</c:v>
                </c:pt>
                <c:pt idx="1">
                  <c:v>Alexandra Hospital (184)</c:v>
                </c:pt>
                <c:pt idx="2">
                  <c:v>Worcestershire Royal Hospital (229)</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(417)</c:v>
                </c:pt>
                <c:pt idx="1">
                  <c:v>Alexandra Hospital (184)</c:v>
                </c:pt>
                <c:pt idx="2">
                  <c:v>Worcestershire Royal Hospital (229)</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3.7026505504838916</c:v>
                </c:pt>
                <c:pt idx="1">
                  <c:v>4.33986981014018</c:v>
                </c:pt>
                <c:pt idx="2">
                  <c:v>3.5368303806430221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Alexandra Hospital (197)</c:v>
                </c:pt>
                <c:pt idx="2">
                  <c:v>Worcestershire Royal Hospital (232)</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Alexandra Hospital (197)</c:v>
                </c:pt>
                <c:pt idx="2">
                  <c:v>Worcestershire Royal Hospital (232)</c:v>
                </c:pt>
                <c:pt idx="3">
                  <c:v>Kidderminster Treatment Centre - Acute Trust (-)</c:v>
                </c:pt>
              </c:strCache>
            </c:strRef>
          </c:cat>
          <c:val>
            <c:numRef>
              <c:f>Sheet1!$E$2:$E$5</c:f>
              <c:numCache>
                <c:formatCode>0.0;;</c:formatCode>
                <c:ptCount val="4"/>
                <c:pt idx="0">
                  <c:v>0</c:v>
                </c:pt>
                <c:pt idx="1">
                  <c:v>6.5514098189953067</c:v>
                </c:pt>
                <c:pt idx="2">
                  <c:v>6.6660183921870999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Alexandra Hospital (197)</c:v>
                </c:pt>
                <c:pt idx="2">
                  <c:v>Worcestershire Royal Hospital (232)</c:v>
                </c:pt>
                <c:pt idx="3">
                  <c:v>Kidderminster Treatment Centre - Acute Trust (-)</c:v>
                </c:pt>
              </c:strCache>
            </c:strRef>
          </c:cat>
          <c:val>
            <c:numRef>
              <c:f>Sheet1!$F$2:$F$5</c:f>
              <c:numCache>
                <c:formatCode>0.0;;</c:formatCode>
                <c:ptCount val="4"/>
                <c:pt idx="0">
                  <c:v>6.8874564175634374</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Alexandra Hospital (197)</c:v>
                </c:pt>
                <c:pt idx="2">
                  <c:v>Worcestershire Royal Hospital (232)</c:v>
                </c:pt>
                <c:pt idx="3">
                  <c:v>Kidderminster Treatment Centre - Acute Trust (-)</c:v>
                </c:pt>
              </c:strCache>
            </c:strRef>
          </c:cat>
          <c:val>
            <c:numRef>
              <c:f>Sheet1!$G$2:$G$5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Alexandra Hospital (197)</c:v>
                </c:pt>
                <c:pt idx="2">
                  <c:v>Worcestershire Royal Hospital (232)</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Alexandra Hospital (197)</c:v>
                </c:pt>
                <c:pt idx="2">
                  <c:v>Worcestershire Royal Hospital (232)</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(434)</c:v>
                </c:pt>
                <c:pt idx="1">
                  <c:v>Alexandra Hospital (197)</c:v>
                </c:pt>
                <c:pt idx="2">
                  <c:v>Worcestershire Royal Hospital (232)</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3.1125435824365626</c:v>
                </c:pt>
                <c:pt idx="1">
                  <c:v>3.4485901810046933</c:v>
                </c:pt>
                <c:pt idx="2">
                  <c:v>3.3339816078129001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Alexandra Hospital (97)</c:v>
                </c:pt>
                <c:pt idx="2">
                  <c:v>Worcestershire Royal Hospital (117)</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Alexandra Hospital (97)</c:v>
                </c:pt>
                <c:pt idx="2">
                  <c:v>Worcestershire Royal Hospital (117)</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Alexandra Hospital (97)</c:v>
                </c:pt>
                <c:pt idx="2">
                  <c:v>Worcestershire Royal Hospital (117)</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Alexandra Hospital (97)</c:v>
                </c:pt>
                <c:pt idx="2">
                  <c:v>Worcestershire Royal Hospital (117)</c:v>
                </c:pt>
                <c:pt idx="3">
                  <c:v>Kidderminster Treatment Centre - Acute Trust (-)</c:v>
                </c:pt>
              </c:strCache>
            </c:strRef>
          </c:cat>
          <c:val>
            <c:numRef>
              <c:f>Sheet1!$G$2:$G$5</c:f>
              <c:numCache>
                <c:formatCode>0.0;;</c:formatCode>
                <c:ptCount val="4"/>
                <c:pt idx="0">
                  <c:v>7.8022001843850486</c:v>
                </c:pt>
                <c:pt idx="1">
                  <c:v>7.7975367230507748</c:v>
                </c:pt>
                <c:pt idx="2">
                  <c:v>7.6577610756618197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Alexandra Hospital (97)</c:v>
                </c:pt>
                <c:pt idx="2">
                  <c:v>Worcestershire Royal Hospital (117)</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Alexandra Hospital (97)</c:v>
                </c:pt>
                <c:pt idx="2">
                  <c:v>Worcestershire Royal Hospital (117)</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(216)</c:v>
                </c:pt>
                <c:pt idx="1">
                  <c:v>Alexandra Hospital (97)</c:v>
                </c:pt>
                <c:pt idx="2">
                  <c:v>Worcestershire Royal Hospital (117)</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2.1977998156149514</c:v>
                </c:pt>
                <c:pt idx="1">
                  <c:v>2.2024632769492252</c:v>
                </c:pt>
                <c:pt idx="2">
                  <c:v>2.3422389243381803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(265)</c:v>
                </c:pt>
                <c:pt idx="1">
                  <c:v>Alexandra Hospital (120)</c:v>
                </c:pt>
                <c:pt idx="2">
                  <c:v>Worcestershire Royal Hospital (144)</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(265)</c:v>
                </c:pt>
                <c:pt idx="1">
                  <c:v>Alexandra Hospital (120)</c:v>
                </c:pt>
                <c:pt idx="2">
                  <c:v>Worcestershire Royal Hospital (144)</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(265)</c:v>
                </c:pt>
                <c:pt idx="1">
                  <c:v>Alexandra Hospital (120)</c:v>
                </c:pt>
                <c:pt idx="2">
                  <c:v>Worcestershire Royal Hospital (144)</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(265)</c:v>
                </c:pt>
                <c:pt idx="1">
                  <c:v>Alexandra Hospital (120)</c:v>
                </c:pt>
                <c:pt idx="2">
                  <c:v>Worcestershire Royal Hospital (144)</c:v>
                </c:pt>
                <c:pt idx="3">
                  <c:v>Kidderminster Treatment Centre - Acute Trust (-)</c:v>
                </c:pt>
              </c:strCache>
            </c:strRef>
          </c:cat>
          <c:val>
            <c:numRef>
              <c:f>Sheet1!$G$2:$G$5</c:f>
              <c:numCache>
                <c:formatCode>0.0;;</c:formatCode>
                <c:ptCount val="4"/>
                <c:pt idx="0">
                  <c:v>6.4826461218877842</c:v>
                </c:pt>
                <c:pt idx="1">
                  <c:v>6.5010077202743961</c:v>
                </c:pt>
                <c:pt idx="2">
                  <c:v>6.2766923903702647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(265)</c:v>
                </c:pt>
                <c:pt idx="1">
                  <c:v>Alexandra Hospital (120)</c:v>
                </c:pt>
                <c:pt idx="2">
                  <c:v>Worcestershire Royal Hospital (144)</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(265)</c:v>
                </c:pt>
                <c:pt idx="1">
                  <c:v>Alexandra Hospital (120)</c:v>
                </c:pt>
                <c:pt idx="2">
                  <c:v>Worcestershire Royal Hospital (144)</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(265)</c:v>
                </c:pt>
                <c:pt idx="1">
                  <c:v>Alexandra Hospital (120)</c:v>
                </c:pt>
                <c:pt idx="2">
                  <c:v>Worcestershire Royal Hospital (144)</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3.5173538781122158</c:v>
                </c:pt>
                <c:pt idx="1">
                  <c:v>3.4989922797256039</c:v>
                </c:pt>
                <c:pt idx="2">
                  <c:v>3.7233076096297353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(463)</c:v>
                </c:pt>
                <c:pt idx="1">
                  <c:v>Alexandra Hospital (209)</c:v>
                </c:pt>
                <c:pt idx="2">
                  <c:v>Worcestershire Royal Hospital (249)</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(463)</c:v>
                </c:pt>
                <c:pt idx="1">
                  <c:v>Alexandra Hospital (209)</c:v>
                </c:pt>
                <c:pt idx="2">
                  <c:v>Worcestershire Royal Hospital (249)</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(463)</c:v>
                </c:pt>
                <c:pt idx="1">
                  <c:v>Alexandra Hospital (209)</c:v>
                </c:pt>
                <c:pt idx="2">
                  <c:v>Worcestershire Royal Hospital (249)</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(463)</c:v>
                </c:pt>
                <c:pt idx="1">
                  <c:v>Alexandra Hospital (209)</c:v>
                </c:pt>
                <c:pt idx="2">
                  <c:v>Worcestershire Royal Hospital (249)</c:v>
                </c:pt>
                <c:pt idx="3">
                  <c:v>Kidderminster Treatment Centre - Acute Trust (-)</c:v>
                </c:pt>
              </c:strCache>
            </c:strRef>
          </c:cat>
          <c:val>
            <c:numRef>
              <c:f>Sheet1!$G$2:$G$5</c:f>
              <c:numCache>
                <c:formatCode>0.0;;</c:formatCode>
                <c:ptCount val="4"/>
                <c:pt idx="0">
                  <c:v>8.9272159020513637</c:v>
                </c:pt>
                <c:pt idx="1">
                  <c:v>8.9221892631849133</c:v>
                </c:pt>
                <c:pt idx="2">
                  <c:v>8.8737034117597595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(463)</c:v>
                </c:pt>
                <c:pt idx="1">
                  <c:v>Alexandra Hospital (209)</c:v>
                </c:pt>
                <c:pt idx="2">
                  <c:v>Worcestershire Royal Hospital (249)</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(463)</c:v>
                </c:pt>
                <c:pt idx="1">
                  <c:v>Alexandra Hospital (209)</c:v>
                </c:pt>
                <c:pt idx="2">
                  <c:v>Worcestershire Royal Hospital (249)</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(463)</c:v>
                </c:pt>
                <c:pt idx="1">
                  <c:v>Alexandra Hospital (209)</c:v>
                </c:pt>
                <c:pt idx="2">
                  <c:v>Worcestershire Royal Hospital (249)</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1.0727840979486363</c:v>
                </c:pt>
                <c:pt idx="1">
                  <c:v>1.0778107368150867</c:v>
                </c:pt>
                <c:pt idx="2">
                  <c:v>1.1262965882402405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Alexandra Hospital (205)</c:v>
                </c:pt>
                <c:pt idx="2">
                  <c:v>Worcestershire Royal Hospital (248)</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Alexandra Hospital (205)</c:v>
                </c:pt>
                <c:pt idx="2">
                  <c:v>Worcestershire Royal Hospital (248)</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Alexandra Hospital (205)</c:v>
                </c:pt>
                <c:pt idx="2">
                  <c:v>Worcestershire Royal Hospital (248)</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Alexandra Hospital (205)</c:v>
                </c:pt>
                <c:pt idx="2">
                  <c:v>Worcestershire Royal Hospital (248)</c:v>
                </c:pt>
                <c:pt idx="3">
                  <c:v>Kidderminster Treatment Centre - Acute Trust (-)</c:v>
                </c:pt>
              </c:strCache>
            </c:strRef>
          </c:cat>
          <c:val>
            <c:numRef>
              <c:f>Sheet1!$G$2:$G$5</c:f>
              <c:numCache>
                <c:formatCode>0.0;;</c:formatCode>
                <c:ptCount val="4"/>
                <c:pt idx="0">
                  <c:v>9.0303269271803064</c:v>
                </c:pt>
                <c:pt idx="1">
                  <c:v>8.9831331206851317</c:v>
                </c:pt>
                <c:pt idx="2">
                  <c:v>8.9824827939995497</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Alexandra Hospital (205)</c:v>
                </c:pt>
                <c:pt idx="2">
                  <c:v>Worcestershire Royal Hospital (248)</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Alexandra Hospital (205)</c:v>
                </c:pt>
                <c:pt idx="2">
                  <c:v>Worcestershire Royal Hospital (248)</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Alexandra Hospital (205)</c:v>
                </c:pt>
                <c:pt idx="2">
                  <c:v>Worcestershire Royal Hospital (248)</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0.96967307281969362</c:v>
                </c:pt>
                <c:pt idx="1">
                  <c:v>1.0168668793148683</c:v>
                </c:pt>
                <c:pt idx="2">
                  <c:v>1.0175172060004503</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(463)</c:v>
                </c:pt>
                <c:pt idx="1">
                  <c:v>Alexandra Hospital (209)</c:v>
                </c:pt>
                <c:pt idx="2">
                  <c:v>Worcestershire Royal Hospital (249)</c:v>
                </c:pt>
                <c:pt idx="3">
                  <c:v>Kidderminster Treatment Centre - Acute Trust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(463)</c:v>
                </c:pt>
                <c:pt idx="1">
                  <c:v>Alexandra Hospital (209)</c:v>
                </c:pt>
                <c:pt idx="2">
                  <c:v>Worcestershire Royal Hospital (249)</c:v>
                </c:pt>
                <c:pt idx="3">
                  <c:v>Kidderminster Treatment Centre - Acute Trust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(463)</c:v>
                </c:pt>
                <c:pt idx="1">
                  <c:v>Alexandra Hospital (209)</c:v>
                </c:pt>
                <c:pt idx="2">
                  <c:v>Worcestershire Royal Hospital (249)</c:v>
                </c:pt>
                <c:pt idx="3">
                  <c:v>Kidderminster Treatment Centre - Acute Trust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(463)</c:v>
                </c:pt>
                <c:pt idx="1">
                  <c:v>Alexandra Hospital (209)</c:v>
                </c:pt>
                <c:pt idx="2">
                  <c:v>Worcestershire Royal Hospital (249)</c:v>
                </c:pt>
                <c:pt idx="3">
                  <c:v>Kidderminster Treatment Centre - Acute Trust (-)</c:v>
                </c:pt>
              </c:strCache>
            </c:strRef>
          </c:cat>
          <c:val>
            <c:numRef>
              <c:f>Sheet1!$G$2:$G$5</c:f>
              <c:numCache>
                <c:formatCode>0.0;;</c:formatCode>
                <c:ptCount val="4"/>
                <c:pt idx="0">
                  <c:v>8.1007528824117792</c:v>
                </c:pt>
                <c:pt idx="1">
                  <c:v>8.1866027313223722</c:v>
                </c:pt>
                <c:pt idx="2">
                  <c:v>7.8557679586319864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(463)</c:v>
                </c:pt>
                <c:pt idx="1">
                  <c:v>Alexandra Hospital (209)</c:v>
                </c:pt>
                <c:pt idx="2">
                  <c:v>Worcestershire Royal Hospital (249)</c:v>
                </c:pt>
                <c:pt idx="3">
                  <c:v>Kidderminster Treatment Centre - Acute Trust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(463)</c:v>
                </c:pt>
                <c:pt idx="1">
                  <c:v>Alexandra Hospital (209)</c:v>
                </c:pt>
                <c:pt idx="2">
                  <c:v>Worcestershire Royal Hospital (249)</c:v>
                </c:pt>
                <c:pt idx="3">
                  <c:v>Kidderminster Treatment Centre - Acute Trust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(463)</c:v>
                </c:pt>
                <c:pt idx="1">
                  <c:v>Alexandra Hospital (209)</c:v>
                </c:pt>
                <c:pt idx="2">
                  <c:v>Worcestershire Royal Hospital (249)</c:v>
                </c:pt>
                <c:pt idx="3">
                  <c:v>Kidderminster Treatment Centre - Acute Trust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1.8992471175882208</c:v>
                </c:pt>
                <c:pt idx="1">
                  <c:v>1.8133972686776278</c:v>
                </c:pt>
                <c:pt idx="2">
                  <c:v>2.1442320413680136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6.9304774151482151</c:v>
                </c:pt>
                <c:pt idx="1">
                  <c:v>7.1757817440067582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8.0392636836488744</c:v>
                </c:pt>
                <c:pt idx="1">
                  <c:v>7.6932467178777344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7.7230307891733183</c:v>
                </c:pt>
                <c:pt idx="1">
                  <c:v>6.7898237621123041</c:v>
                </c:pt>
                <c:pt idx="2">
                  <c:v>6.2936234559464674</c:v>
                </c:pt>
                <c:pt idx="3">
                  <c:v>6.364620517611157</c:v>
                </c:pt>
                <c:pt idx="4">
                  <c:v>6.0370930528336144</c:v>
                </c:pt>
                <c:pt idx="5">
                  <c:v>6.4936701802601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6.3812403708934813</c:v>
                </c:pt>
                <c:pt idx="1">
                  <c:v>6.4999880725661274</c:v>
                </c:pt>
                <c:pt idx="2">
                  <c:v>6.2354426423745686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8.47223189950261</c:v>
                </c:pt>
                <c:pt idx="1">
                  <c:v>8.3011946972287163</c:v>
                </c:pt>
                <c:pt idx="2">
                  <c:v>7.9701551519252947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8.1193020007128442</c:v>
                </c:pt>
                <c:pt idx="1">
                  <c:v>8.4693007692111451</c:v>
                </c:pt>
                <c:pt idx="2">
                  <c:v>8.046914380900331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9.284469974787509</c:v>
                </c:pt>
                <c:pt idx="1">
                  <c:v>9.3647032549362859</c:v>
                </c:pt>
                <c:pt idx="2">
                  <c:v>8.9867514523576144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3.382305036735116</c:v>
                </c:pt>
                <c:pt idx="1">
                  <c:v>3.6644433560831642</c:v>
                </c:pt>
                <c:pt idx="2">
                  <c:v>3.5888159141985549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9.2431756238899467</c:v>
                </c:pt>
                <c:pt idx="1">
                  <c:v>9.0413820206224802</c:v>
                </c:pt>
                <c:pt idx="2">
                  <c:v>8.9233150362855564</c:v>
                </c:pt>
                <c:pt idx="3">
                  <c:v>9.099744801069015</c:v>
                </c:pt>
                <c:pt idx="4">
                  <c:v>8.923271275151766</c:v>
                </c:pt>
                <c:pt idx="5">
                  <c:v>9.0821329044383514</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8.698191094985626</c:v>
                </c:pt>
                <c:pt idx="1">
                  <c:v>7.9965196206758797</c:v>
                </c:pt>
                <c:pt idx="2">
                  <c:v>8.1923547480282082</c:v>
                </c:pt>
                <c:pt idx="3">
                  <c:v>8.4156572916330408</c:v>
                </c:pt>
                <c:pt idx="4">
                  <c:v>8.3321098752605884</c:v>
                </c:pt>
                <c:pt idx="5">
                  <c:v>8.2974968843268204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8.480844985121248</c:v>
                </c:pt>
                <c:pt idx="1">
                  <c:v>7.9723525422810004</c:v>
                </c:pt>
                <c:pt idx="2">
                  <c:v>8.0941972119379955</c:v>
                </c:pt>
                <c:pt idx="3">
                  <c:v>8.0343049654031553</c:v>
                </c:pt>
                <c:pt idx="4">
                  <c:v>8.2713665660702329</c:v>
                </c:pt>
                <c:pt idx="5">
                  <c:v>8.4325581440835808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8.1704754988577655</c:v>
                </c:pt>
                <c:pt idx="1">
                  <c:v>8.2393227999239507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6.1878351167976806</c:v>
                </c:pt>
                <c:pt idx="1">
                  <c:v>6.1771338057343694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9.4900767517629383</c:v>
                </c:pt>
                <c:pt idx="1">
                  <c:v>9.1477746497195671</c:v>
                </c:pt>
                <c:pt idx="2">
                  <c:v>9.301231941722488</c:v>
                </c:pt>
                <c:pt idx="3">
                  <c:v>9.3243037517451075</c:v>
                </c:pt>
                <c:pt idx="4">
                  <c:v>9.1802179561687822</c:v>
                </c:pt>
                <c:pt idx="5">
                  <c:v>9.2513847597986896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8.6392672044171714</c:v>
                </c:pt>
                <c:pt idx="1">
                  <c:v>8.3095643359597133</c:v>
                </c:pt>
                <c:pt idx="2">
                  <c:v>8.6729540059896433</c:v>
                </c:pt>
                <c:pt idx="3">
                  <c:v>8.3290760655086711</c:v>
                </c:pt>
                <c:pt idx="4">
                  <c:v>8.5032716978157907</c:v>
                </c:pt>
                <c:pt idx="5">
                  <c:v>8.520691237450615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9.079221879613609</c:v>
                </c:pt>
                <c:pt idx="1">
                  <c:v>8.9695744322855671</c:v>
                </c:pt>
                <c:pt idx="2">
                  <c:v>9.0379490060964205</c:v>
                </c:pt>
                <c:pt idx="3">
                  <c:v>8.9270500539699924</c:v>
                </c:pt>
                <c:pt idx="4">
                  <c:v>8.660018774055489</c:v>
                </c:pt>
                <c:pt idx="5">
                  <c:v>8.8947202492696906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8.418343662836957</c:v>
                </c:pt>
                <c:pt idx="1">
                  <c:v>8.3977132449879459</c:v>
                </c:pt>
                <c:pt idx="2">
                  <c:v>8.4415462286455067</c:v>
                </c:pt>
                <c:pt idx="3">
                  <c:v>8.3531161870155124</c:v>
                </c:pt>
                <c:pt idx="4">
                  <c:v>8.3353111434199239</c:v>
                </c:pt>
                <c:pt idx="5">
                  <c:v>8.6294260578737045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8.9547538024845768</c:v>
                </c:pt>
                <c:pt idx="1">
                  <c:v>8.5115733619497664</c:v>
                </c:pt>
                <c:pt idx="2">
                  <c:v>8.4997570880957785</c:v>
                </c:pt>
                <c:pt idx="3">
                  <c:v>8.5228025784562007</c:v>
                </c:pt>
                <c:pt idx="4">
                  <c:v>8.7251281975134916</c:v>
                </c:pt>
                <c:pt idx="5">
                  <c:v>8.6533523300119679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9.1131372379685445</c:v>
                </c:pt>
                <c:pt idx="1">
                  <c:v>8.8400199155233317</c:v>
                </c:pt>
                <c:pt idx="2">
                  <c:v>8.8484139625751759</c:v>
                </c:pt>
                <c:pt idx="3">
                  <c:v>9.0022753483525424</c:v>
                </c:pt>
                <c:pt idx="4">
                  <c:v>8.8382859334306652</c:v>
                </c:pt>
                <c:pt idx="5">
                  <c:v>9.0278696029772512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8.7223265067562714</c:v>
                </c:pt>
                <c:pt idx="1">
                  <c:v>8.5380828893492797</c:v>
                </c:pt>
                <c:pt idx="2">
                  <c:v>8.3904539358170815</c:v>
                </c:pt>
                <c:pt idx="3">
                  <c:v>8.4895307793279748</c:v>
                </c:pt>
                <c:pt idx="4">
                  <c:v>8.3835522963575482</c:v>
                </c:pt>
                <c:pt idx="5">
                  <c:v>8.6660360716426688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7.8952885060162448</c:v>
                </c:pt>
                <c:pt idx="1">
                  <c:v>7.3308260664689158</c:v>
                </c:pt>
                <c:pt idx="2">
                  <c:v>7.2032565584788131</c:v>
                </c:pt>
                <c:pt idx="3">
                  <c:v>7.6329288272142728</c:v>
                </c:pt>
                <c:pt idx="4">
                  <c:v>7.4066101841205372</c:v>
                </c:pt>
                <c:pt idx="5">
                  <c:v>7.7581577124686598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8.0139478107870534</c:v>
                </c:pt>
                <c:pt idx="1">
                  <c:v>7.5863366801911001</c:v>
                </c:pt>
                <c:pt idx="2">
                  <c:v>7.9257836352159492</c:v>
                </c:pt>
                <c:pt idx="3">
                  <c:v>7.4643408214958216</c:v>
                </c:pt>
                <c:pt idx="4">
                  <c:v>7.3506841328040764</c:v>
                </c:pt>
                <c:pt idx="5">
                  <c:v>7.8833607027627091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7.1685407819728892</c:v>
                </c:pt>
                <c:pt idx="1">
                  <c:v>6.7582453020631004</c:v>
                </c:pt>
                <c:pt idx="2">
                  <c:v>6.859976951052662</c:v>
                </c:pt>
                <c:pt idx="3">
                  <c:v>6.6607512029811504</c:v>
                </c:pt>
                <c:pt idx="4">
                  <c:v>6.8931822702603469</c:v>
                </c:pt>
                <c:pt idx="5">
                  <c:v>7.0458154940582691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8.803725045732012</c:v>
                </c:pt>
                <c:pt idx="1">
                  <c:v>8.5845928697688016</c:v>
                </c:pt>
                <c:pt idx="2">
                  <c:v>8.6522710917058419</c:v>
                </c:pt>
                <c:pt idx="3">
                  <c:v>8.6633073943865853</c:v>
                </c:pt>
                <c:pt idx="4">
                  <c:v>8.5783799351148939</c:v>
                </c:pt>
                <c:pt idx="5">
                  <c:v>8.6223286804016936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7.7187678276842666</c:v>
                </c:pt>
                <c:pt idx="1">
                  <c:v>7.3904295790653114</c:v>
                </c:pt>
                <c:pt idx="2">
                  <c:v>7.4351041209458586</c:v>
                </c:pt>
                <c:pt idx="3">
                  <c:v>7.7796347603541109</c:v>
                </c:pt>
                <c:pt idx="4">
                  <c:v>7.5175076009763364</c:v>
                </c:pt>
                <c:pt idx="5">
                  <c:v>7.7362894583097042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9.3706342838320609</c:v>
                </c:pt>
                <c:pt idx="1">
                  <c:v>9.2665731043774802</c:v>
                </c:pt>
                <c:pt idx="2">
                  <c:v>9.2816115632062672</c:v>
                </c:pt>
                <c:pt idx="3">
                  <c:v>9.3883454889822744</c:v>
                </c:pt>
                <c:pt idx="4">
                  <c:v>9.2392480032773143</c:v>
                </c:pt>
                <c:pt idx="5">
                  <c:v>9.3552142068743276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8.9552498609820219</c:v>
                </c:pt>
                <c:pt idx="1">
                  <c:v>8.7796748283921779</c:v>
                </c:pt>
                <c:pt idx="2">
                  <c:v>8.8108516498754579</c:v>
                </c:pt>
                <c:pt idx="3">
                  <c:v>8.6355488679823296</c:v>
                </c:pt>
                <c:pt idx="4">
                  <c:v>8.877201720858741</c:v>
                </c:pt>
                <c:pt idx="5">
                  <c:v>8.7282670878054844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8.2986134689745708</c:v>
                </c:pt>
                <c:pt idx="1">
                  <c:v>8.1219848623254638</c:v>
                </c:pt>
                <c:pt idx="2">
                  <c:v>8.2243335296660351</c:v>
                </c:pt>
                <c:pt idx="3">
                  <c:v>8.0995188967214755</c:v>
                </c:pt>
                <c:pt idx="4">
                  <c:v>8.2183824004378092</c:v>
                </c:pt>
                <c:pt idx="5">
                  <c:v>8.259607911120634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1">
                  <c:v>5.7413308950921111</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1">
                  <c:v>6.0525975672563206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6.7998231579726953</c:v>
                </c:pt>
                <c:pt idx="1">
                  <c:v>6.7425753821061836</c:v>
                </c:pt>
                <c:pt idx="2">
                  <c:v>6.7537562694607489</c:v>
                </c:pt>
                <c:pt idx="3">
                  <c:v>6.2506002929940792</c:v>
                </c:pt>
                <c:pt idx="4">
                  <c:v>6.3798327221414421</c:v>
                </c:pt>
                <c:pt idx="5">
                  <c:v>6.459411916625676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7.9622356911192922</c:v>
                </c:pt>
                <c:pt idx="1">
                  <c:v>8.1974427633826803</c:v>
                </c:pt>
                <c:pt idx="2">
                  <c:v>8.0962746445164111</c:v>
                </c:pt>
                <c:pt idx="3">
                  <c:v>7.8562318128330162</c:v>
                </c:pt>
                <c:pt idx="4">
                  <c:v>8.1984072248206665</c:v>
                </c:pt>
                <c:pt idx="5">
                  <c:v>8.4853478978250756</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7.1628544918743096</c:v>
                </c:pt>
                <c:pt idx="1">
                  <c:v>6.7911191977166157</c:v>
                </c:pt>
                <c:pt idx="2">
                  <c:v>6.5682415170959896</c:v>
                </c:pt>
                <c:pt idx="3">
                  <c:v>6.3956033993652328</c:v>
                </c:pt>
                <c:pt idx="4">
                  <c:v>6.688778928029202</c:v>
                </c:pt>
                <c:pt idx="5">
                  <c:v>6.5913868078207027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6.8441761516459394</c:v>
                </c:pt>
                <c:pt idx="1">
                  <c:v>7.6801026694649366</c:v>
                </c:pt>
                <c:pt idx="2">
                  <c:v>7.5972974703952874</c:v>
                </c:pt>
                <c:pt idx="3">
                  <c:v>7.3650447184771268</c:v>
                </c:pt>
                <c:pt idx="4">
                  <c:v>7.8641837260156846</c:v>
                </c:pt>
                <c:pt idx="5">
                  <c:v>7.5704472127858633</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8.8798073466723313</c:v>
                </c:pt>
                <c:pt idx="1">
                  <c:v>8.9661713440417401</c:v>
                </c:pt>
                <c:pt idx="2">
                  <c:v>9.0128969853619942</c:v>
                </c:pt>
                <c:pt idx="3">
                  <c:v>8.865863713826128</c:v>
                </c:pt>
                <c:pt idx="4">
                  <c:v>9.1555587185864429</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4.9509423451203878</c:v>
                </c:pt>
                <c:pt idx="1">
                  <c:v>4.4082329677673231</c:v>
                </c:pt>
                <c:pt idx="2">
                  <c:v>4.2046124800924316</c:v>
                </c:pt>
                <c:pt idx="3">
                  <c:v>4.1500689236959509</c:v>
                </c:pt>
                <c:pt idx="4">
                  <c:v>4.2313130555616683</c:v>
                </c:pt>
                <c:pt idx="5">
                  <c:v>4.309746087957107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6.4596506914747467</c:v>
                </c:pt>
                <c:pt idx="1">
                  <c:v>6.4239484260596571</c:v>
                </c:pt>
                <c:pt idx="2">
                  <c:v>6.5294047863979978</c:v>
                </c:pt>
                <c:pt idx="3">
                  <c:v>6.2419411287281372</c:v>
                </c:pt>
                <c:pt idx="4">
                  <c:v>6.3795101742228626</c:v>
                </c:pt>
                <c:pt idx="5">
                  <c:v>6.2973494495161084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7.4778601114945573</c:v>
                </c:pt>
                <c:pt idx="1">
                  <c:v>7.2800897378841309</c:v>
                </c:pt>
                <c:pt idx="2">
                  <c:v>7.4773215178357786</c:v>
                </c:pt>
                <c:pt idx="3">
                  <c:v>6.963895650681887</c:v>
                </c:pt>
                <c:pt idx="4">
                  <c:v>7.1440828022802334</c:v>
                </c:pt>
                <c:pt idx="5">
                  <c:v>6.8874564175634374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8.0883820351891451</c:v>
                </c:pt>
                <c:pt idx="1">
                  <c:v>7.6288813521034253</c:v>
                </c:pt>
                <c:pt idx="2">
                  <c:v>7.8095979812426242</c:v>
                </c:pt>
                <c:pt idx="3">
                  <c:v>7.4044203918586708</c:v>
                </c:pt>
                <c:pt idx="4">
                  <c:v>7.6464130716345258</c:v>
                </c:pt>
                <c:pt idx="5">
                  <c:v>7.8022001843850486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5.9471655109809527</c:v>
                </c:pt>
                <c:pt idx="1">
                  <c:v>6.4826461218877842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8.9808808346824041</c:v>
                </c:pt>
                <c:pt idx="1">
                  <c:v>8.7107964061054304</c:v>
                </c:pt>
                <c:pt idx="2">
                  <c:v>8.9272159020513637</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9.1274314155475746</c:v>
                </c:pt>
                <c:pt idx="1">
                  <c:v>9.041089089900904</c:v>
                </c:pt>
                <c:pt idx="2">
                  <c:v>8.9809711215130008</c:v>
                </c:pt>
                <c:pt idx="3">
                  <c:v>9.024245159009153</c:v>
                </c:pt>
                <c:pt idx="4">
                  <c:v>8.9040641517552093</c:v>
                </c:pt>
                <c:pt idx="5">
                  <c:v>9.0303269271803064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8.340466449634965</c:v>
                </c:pt>
                <c:pt idx="1">
                  <c:v>7.9001164807308202</c:v>
                </c:pt>
                <c:pt idx="2">
                  <c:v>7.9092158299467936</c:v>
                </c:pt>
                <c:pt idx="3">
                  <c:v>8.0018013573260429</c:v>
                </c:pt>
                <c:pt idx="4">
                  <c:v>7.9639993841259953</c:v>
                </c:pt>
                <c:pt idx="5">
                  <c:v>8.1007528824117792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62439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RWP | Worcestershire Acute Hospitals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624390"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RWP | Worcestershire Acute Hospitals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RWP | Worcestershire Acute Hospitals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Worcestershire Acute Hospitals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612971035"/>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088301424"/>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475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69%</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43%</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31%</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023347349"/>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7098913"/>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534527300"/>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726653892"/>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550206665"/>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050949721"/>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q7_2. Were you ever prevented from sleeping at night by any of the following? Noise from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861526659"/>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658471951"/>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229551467"/>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Worcestershire Acute Hospitals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Worcestershire Acute Hospitals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475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Taking medication:</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able to take medication they brought with them when they need to</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able to understand information given about what they should/shouldn't do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Mental health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prevented from sleeping at night due to noise from staff</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03886044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4558653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83946424"/>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88246183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72751886"/>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231838403"/>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415104834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9590208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70917478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1252793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4028967302"/>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84703633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509421863"/>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4291929603"/>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016040169"/>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498915091"/>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50154135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417903569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50209522"/>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9254646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87258160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624716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929082735"/>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0239226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706973875"/>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731193621"/>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929352389"/>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085156574"/>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54092511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28016745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37062819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6826375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456219576"/>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28669580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054069533"/>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133599325"/>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39493274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15621429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39100288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378834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065918699"/>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41985525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37831769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41126569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52944217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336323174"/>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5863343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49772356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63709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4129619543"/>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528486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763427574"/>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12743889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1525018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466370006"/>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7506450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118216994"/>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230979271"/>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812398667"/>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178795744"/>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92296438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1126929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946136869"/>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03128552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597950860"/>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886259896"/>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4114418127"/>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320102705"/>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7079853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354878689"/>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3290384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4118107350"/>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90961806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304487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43067650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5.9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6848198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485487699"/>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416461896"/>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857706596"/>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5756751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1263670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499681657"/>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89640467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822931987"/>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592420387"/>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43922811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0333953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433171401"/>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86978041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467904822"/>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80390263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8878824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603289504"/>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64162339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93471395"/>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348027904"/>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4826332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81365330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7036445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4589705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769643605"/>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79899687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963440242"/>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7455133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13411939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7084642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663654279"/>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36942818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797243010"/>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4999591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73215108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720703822"/>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471435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370612319"/>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16059520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9603604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6563415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0124458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6156214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038360057"/>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13756905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99707462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6393464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5805100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4902922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0873328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8215238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401624283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1488717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7813643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655031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9176403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3487445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7470279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1599070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7261881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9546127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0411986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5592447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3165984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4410423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3628620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5222579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2718741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72279811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8078089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0549154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93677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935168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20957771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70041548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4868525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213774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44658244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28160286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5419528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73574919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14214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5533014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5565793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97531587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5348061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82846470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86072527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92067884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21243783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28269211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4781851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36614961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146</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04835243"/>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416639264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1286902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69945210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455</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69560069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94253725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40951184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400437658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4243978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23806604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3462770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00039294"/>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2218344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81865328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98904290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1394398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4900554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99643074"/>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6132613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13914089"/>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0727877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051477460"/>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96961202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164548825"/>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32923735"/>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00752307"/>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456459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4765199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7564198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429</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7693081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334099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0492847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236587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5520682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2552045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6031798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152200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1355810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2812407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467</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7181265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567531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9699847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0052947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3007626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985076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943209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9311654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5354418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494533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712616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122423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4829302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197250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2506164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42919701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53181818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784753874"/>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705580683"/>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239122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4596400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4230583334"/>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764612448"/>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425357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519973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45809928"/>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755624687"/>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942951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639081547"/>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544017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11664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4130429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6601942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878760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86922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4440302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4383954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5537632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18450746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3544004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0817796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8116998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631405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973472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6516491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262249646"/>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Q31. Were you given enough information about the care and treatment you would receive while on a virtual ward?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16336</Words>
  <Application>Microsoft Office PowerPoint</Application>
  <PresentationFormat>Widescreen</PresentationFormat>
  <Paragraphs>2133</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Worcestershire Acute Hospitals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2026-09-03T12:52:04Z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